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0" r:id="rId4"/>
  </p:sldMasterIdLst>
  <p:notesMasterIdLst>
    <p:notesMasterId r:id="rId14"/>
  </p:notesMasterIdLst>
  <p:handoutMasterIdLst>
    <p:handoutMasterId r:id="rId15"/>
  </p:handoutMasterIdLst>
  <p:sldIdLst>
    <p:sldId id="284" r:id="rId5"/>
    <p:sldId id="301" r:id="rId6"/>
    <p:sldId id="302" r:id="rId7"/>
    <p:sldId id="261" r:id="rId8"/>
    <p:sldId id="275" r:id="rId9"/>
    <p:sldId id="272" r:id="rId10"/>
    <p:sldId id="258" r:id="rId11"/>
    <p:sldId id="281" r:id="rId12"/>
    <p:sldId id="288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306B6B-67D5-4748-BEBD-E11D97BF75F9}" v="1" dt="2024-04-09T15:39:34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6405"/>
  </p:normalViewPr>
  <p:slideViewPr>
    <p:cSldViewPr snapToGrid="0">
      <p:cViewPr>
        <p:scale>
          <a:sx n="125" d="100"/>
          <a:sy n="125" d="100"/>
        </p:scale>
        <p:origin x="30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yras, Leora" userId="855b22cc-c49b-4b53-b8f4-cf50cea203ec" providerId="ADAL" clId="{AD306B6B-67D5-4748-BEBD-E11D97BF75F9}"/>
    <pc:docChg chg="undo custSel addSld delSld modSld sldOrd">
      <pc:chgData name="Byras, Leora" userId="855b22cc-c49b-4b53-b8f4-cf50cea203ec" providerId="ADAL" clId="{AD306B6B-67D5-4748-BEBD-E11D97BF75F9}" dt="2024-04-09T20:04:14.051" v="435" actId="2696"/>
      <pc:docMkLst>
        <pc:docMk/>
      </pc:docMkLst>
      <pc:sldChg chg="modSp del mod">
        <pc:chgData name="Byras, Leora" userId="855b22cc-c49b-4b53-b8f4-cf50cea203ec" providerId="ADAL" clId="{AD306B6B-67D5-4748-BEBD-E11D97BF75F9}" dt="2024-04-09T15:48:04.408" v="434" actId="2696"/>
        <pc:sldMkLst>
          <pc:docMk/>
          <pc:sldMk cId="6167884" sldId="256"/>
        </pc:sldMkLst>
        <pc:spChg chg="mod">
          <ac:chgData name="Byras, Leora" userId="855b22cc-c49b-4b53-b8f4-cf50cea203ec" providerId="ADAL" clId="{AD306B6B-67D5-4748-BEBD-E11D97BF75F9}" dt="2024-04-06T23:32:29.280" v="32" actId="115"/>
          <ac:spMkLst>
            <pc:docMk/>
            <pc:sldMk cId="6167884" sldId="256"/>
            <ac:spMk id="5" creationId="{BB2C83A1-290A-47B2-A341-FA35780174AA}"/>
          </ac:spMkLst>
        </pc:spChg>
      </pc:sldChg>
      <pc:sldChg chg="del">
        <pc:chgData name="Byras, Leora" userId="855b22cc-c49b-4b53-b8f4-cf50cea203ec" providerId="ADAL" clId="{AD306B6B-67D5-4748-BEBD-E11D97BF75F9}" dt="2024-04-06T23:26:48.115" v="13" actId="2696"/>
        <pc:sldMkLst>
          <pc:docMk/>
          <pc:sldMk cId="1667310372" sldId="257"/>
        </pc:sldMkLst>
      </pc:sldChg>
      <pc:sldChg chg="modSp mod">
        <pc:chgData name="Byras, Leora" userId="855b22cc-c49b-4b53-b8f4-cf50cea203ec" providerId="ADAL" clId="{AD306B6B-67D5-4748-BEBD-E11D97BF75F9}" dt="2024-04-06T23:33:29.703" v="43" actId="115"/>
        <pc:sldMkLst>
          <pc:docMk/>
          <pc:sldMk cId="294508868" sldId="258"/>
        </pc:sldMkLst>
        <pc:spChg chg="mod">
          <ac:chgData name="Byras, Leora" userId="855b22cc-c49b-4b53-b8f4-cf50cea203ec" providerId="ADAL" clId="{AD306B6B-67D5-4748-BEBD-E11D97BF75F9}" dt="2024-04-06T23:33:29.703" v="43" actId="115"/>
          <ac:spMkLst>
            <pc:docMk/>
            <pc:sldMk cId="294508868" sldId="258"/>
            <ac:spMk id="6" creationId="{9206A84F-D5F1-469D-88A0-42C5129D9E7A}"/>
          </ac:spMkLst>
        </pc:spChg>
      </pc:sldChg>
      <pc:sldChg chg="del">
        <pc:chgData name="Byras, Leora" userId="855b22cc-c49b-4b53-b8f4-cf50cea203ec" providerId="ADAL" clId="{AD306B6B-67D5-4748-BEBD-E11D97BF75F9}" dt="2024-04-06T23:27:17.329" v="17" actId="2696"/>
        <pc:sldMkLst>
          <pc:docMk/>
          <pc:sldMk cId="1616449783" sldId="260"/>
        </pc:sldMkLst>
      </pc:sldChg>
      <pc:sldChg chg="modSp mod">
        <pc:chgData name="Byras, Leora" userId="855b22cc-c49b-4b53-b8f4-cf50cea203ec" providerId="ADAL" clId="{AD306B6B-67D5-4748-BEBD-E11D97BF75F9}" dt="2024-04-06T23:32:57.191" v="39" actId="207"/>
        <pc:sldMkLst>
          <pc:docMk/>
          <pc:sldMk cId="2825310735" sldId="261"/>
        </pc:sldMkLst>
        <pc:spChg chg="mod">
          <ac:chgData name="Byras, Leora" userId="855b22cc-c49b-4b53-b8f4-cf50cea203ec" providerId="ADAL" clId="{AD306B6B-67D5-4748-BEBD-E11D97BF75F9}" dt="2024-04-06T23:32:57.191" v="39" actId="207"/>
          <ac:spMkLst>
            <pc:docMk/>
            <pc:sldMk cId="2825310735" sldId="261"/>
            <ac:spMk id="5" creationId="{CA9C7582-9440-4476-828D-840EDD1CC952}"/>
          </ac:spMkLst>
        </pc:spChg>
      </pc:sldChg>
      <pc:sldChg chg="del">
        <pc:chgData name="Byras, Leora" userId="855b22cc-c49b-4b53-b8f4-cf50cea203ec" providerId="ADAL" clId="{AD306B6B-67D5-4748-BEBD-E11D97BF75F9}" dt="2024-04-06T23:26:45.841" v="12" actId="2696"/>
        <pc:sldMkLst>
          <pc:docMk/>
          <pc:sldMk cId="2159878771" sldId="262"/>
        </pc:sldMkLst>
      </pc:sldChg>
      <pc:sldChg chg="del">
        <pc:chgData name="Byras, Leora" userId="855b22cc-c49b-4b53-b8f4-cf50cea203ec" providerId="ADAL" clId="{AD306B6B-67D5-4748-BEBD-E11D97BF75F9}" dt="2024-04-06T23:27:08.490" v="14" actId="2696"/>
        <pc:sldMkLst>
          <pc:docMk/>
          <pc:sldMk cId="1369564597" sldId="263"/>
        </pc:sldMkLst>
      </pc:sldChg>
      <pc:sldChg chg="del">
        <pc:chgData name="Byras, Leora" userId="855b22cc-c49b-4b53-b8f4-cf50cea203ec" providerId="ADAL" clId="{AD306B6B-67D5-4748-BEBD-E11D97BF75F9}" dt="2024-04-06T23:26:43.635" v="11" actId="2696"/>
        <pc:sldMkLst>
          <pc:docMk/>
          <pc:sldMk cId="2381217047" sldId="264"/>
        </pc:sldMkLst>
      </pc:sldChg>
      <pc:sldChg chg="del">
        <pc:chgData name="Byras, Leora" userId="855b22cc-c49b-4b53-b8f4-cf50cea203ec" providerId="ADAL" clId="{AD306B6B-67D5-4748-BEBD-E11D97BF75F9}" dt="2024-04-06T23:27:24.826" v="19" actId="2696"/>
        <pc:sldMkLst>
          <pc:docMk/>
          <pc:sldMk cId="3214820999" sldId="265"/>
        </pc:sldMkLst>
      </pc:sldChg>
      <pc:sldChg chg="del">
        <pc:chgData name="Byras, Leora" userId="855b22cc-c49b-4b53-b8f4-cf50cea203ec" providerId="ADAL" clId="{AD306B6B-67D5-4748-BEBD-E11D97BF75F9}" dt="2024-04-06T23:26:40.434" v="10" actId="2696"/>
        <pc:sldMkLst>
          <pc:docMk/>
          <pc:sldMk cId="4153820227" sldId="267"/>
        </pc:sldMkLst>
      </pc:sldChg>
      <pc:sldChg chg="del">
        <pc:chgData name="Byras, Leora" userId="855b22cc-c49b-4b53-b8f4-cf50cea203ec" providerId="ADAL" clId="{AD306B6B-67D5-4748-BEBD-E11D97BF75F9}" dt="2024-04-06T23:27:20.852" v="18" actId="2696"/>
        <pc:sldMkLst>
          <pc:docMk/>
          <pc:sldMk cId="2748052461" sldId="269"/>
        </pc:sldMkLst>
      </pc:sldChg>
      <pc:sldChg chg="del">
        <pc:chgData name="Byras, Leora" userId="855b22cc-c49b-4b53-b8f4-cf50cea203ec" providerId="ADAL" clId="{AD306B6B-67D5-4748-BEBD-E11D97BF75F9}" dt="2024-04-06T23:26:36.505" v="9" actId="2696"/>
        <pc:sldMkLst>
          <pc:docMk/>
          <pc:sldMk cId="3711846960" sldId="271"/>
        </pc:sldMkLst>
      </pc:sldChg>
      <pc:sldChg chg="modSp mod">
        <pc:chgData name="Byras, Leora" userId="855b22cc-c49b-4b53-b8f4-cf50cea203ec" providerId="ADAL" clId="{AD306B6B-67D5-4748-BEBD-E11D97BF75F9}" dt="2024-04-06T23:33:17.759" v="42" actId="115"/>
        <pc:sldMkLst>
          <pc:docMk/>
          <pc:sldMk cId="2720008264" sldId="272"/>
        </pc:sldMkLst>
        <pc:spChg chg="mod">
          <ac:chgData name="Byras, Leora" userId="855b22cc-c49b-4b53-b8f4-cf50cea203ec" providerId="ADAL" clId="{AD306B6B-67D5-4748-BEBD-E11D97BF75F9}" dt="2024-04-06T23:33:17.759" v="42" actId="115"/>
          <ac:spMkLst>
            <pc:docMk/>
            <pc:sldMk cId="2720008264" sldId="272"/>
            <ac:spMk id="6" creationId="{45C4B30E-4CEE-4784-890C-4DAF847BB71E}"/>
          </ac:spMkLst>
        </pc:spChg>
      </pc:sldChg>
      <pc:sldChg chg="del">
        <pc:chgData name="Byras, Leora" userId="855b22cc-c49b-4b53-b8f4-cf50cea203ec" providerId="ADAL" clId="{AD306B6B-67D5-4748-BEBD-E11D97BF75F9}" dt="2024-04-06T23:26:34.395" v="8" actId="2696"/>
        <pc:sldMkLst>
          <pc:docMk/>
          <pc:sldMk cId="256422917" sldId="273"/>
        </pc:sldMkLst>
      </pc:sldChg>
      <pc:sldChg chg="modSp mod">
        <pc:chgData name="Byras, Leora" userId="855b22cc-c49b-4b53-b8f4-cf50cea203ec" providerId="ADAL" clId="{AD306B6B-67D5-4748-BEBD-E11D97BF75F9}" dt="2024-04-06T23:33:02.719" v="40" actId="115"/>
        <pc:sldMkLst>
          <pc:docMk/>
          <pc:sldMk cId="1479288796" sldId="275"/>
        </pc:sldMkLst>
        <pc:spChg chg="mod">
          <ac:chgData name="Byras, Leora" userId="855b22cc-c49b-4b53-b8f4-cf50cea203ec" providerId="ADAL" clId="{AD306B6B-67D5-4748-BEBD-E11D97BF75F9}" dt="2024-04-06T23:33:02.719" v="40" actId="115"/>
          <ac:spMkLst>
            <pc:docMk/>
            <pc:sldMk cId="1479288796" sldId="275"/>
            <ac:spMk id="4" creationId="{B3265BC6-8CB8-09CA-E4CB-43D7454AC61D}"/>
          </ac:spMkLst>
        </pc:spChg>
      </pc:sldChg>
      <pc:sldChg chg="del">
        <pc:chgData name="Byras, Leora" userId="855b22cc-c49b-4b53-b8f4-cf50cea203ec" providerId="ADAL" clId="{AD306B6B-67D5-4748-BEBD-E11D97BF75F9}" dt="2024-04-06T23:26:32.747" v="7" actId="2696"/>
        <pc:sldMkLst>
          <pc:docMk/>
          <pc:sldMk cId="1301879270" sldId="276"/>
        </pc:sldMkLst>
      </pc:sldChg>
      <pc:sldChg chg="del">
        <pc:chgData name="Byras, Leora" userId="855b22cc-c49b-4b53-b8f4-cf50cea203ec" providerId="ADAL" clId="{AD306B6B-67D5-4748-BEBD-E11D97BF75F9}" dt="2024-04-06T23:26:30.096" v="6" actId="2696"/>
        <pc:sldMkLst>
          <pc:docMk/>
          <pc:sldMk cId="4153349037" sldId="277"/>
        </pc:sldMkLst>
      </pc:sldChg>
      <pc:sldChg chg="del">
        <pc:chgData name="Byras, Leora" userId="855b22cc-c49b-4b53-b8f4-cf50cea203ec" providerId="ADAL" clId="{AD306B6B-67D5-4748-BEBD-E11D97BF75F9}" dt="2024-04-06T23:27:13.128" v="16" actId="2696"/>
        <pc:sldMkLst>
          <pc:docMk/>
          <pc:sldMk cId="3131082101" sldId="278"/>
        </pc:sldMkLst>
      </pc:sldChg>
      <pc:sldChg chg="del">
        <pc:chgData name="Byras, Leora" userId="855b22cc-c49b-4b53-b8f4-cf50cea203ec" providerId="ADAL" clId="{AD306B6B-67D5-4748-BEBD-E11D97BF75F9}" dt="2024-04-06T23:26:24.422" v="4" actId="2696"/>
        <pc:sldMkLst>
          <pc:docMk/>
          <pc:sldMk cId="2387690985" sldId="279"/>
        </pc:sldMkLst>
      </pc:sldChg>
      <pc:sldChg chg="del">
        <pc:chgData name="Byras, Leora" userId="855b22cc-c49b-4b53-b8f4-cf50cea203ec" providerId="ADAL" clId="{AD306B6B-67D5-4748-BEBD-E11D97BF75F9}" dt="2024-04-06T23:26:26.451" v="5" actId="2696"/>
        <pc:sldMkLst>
          <pc:docMk/>
          <pc:sldMk cId="1993038867" sldId="280"/>
        </pc:sldMkLst>
      </pc:sldChg>
      <pc:sldChg chg="modSp mod">
        <pc:chgData name="Byras, Leora" userId="855b22cc-c49b-4b53-b8f4-cf50cea203ec" providerId="ADAL" clId="{AD306B6B-67D5-4748-BEBD-E11D97BF75F9}" dt="2024-04-06T23:33:41.623" v="45" actId="115"/>
        <pc:sldMkLst>
          <pc:docMk/>
          <pc:sldMk cId="2206172480" sldId="281"/>
        </pc:sldMkLst>
        <pc:spChg chg="mod">
          <ac:chgData name="Byras, Leora" userId="855b22cc-c49b-4b53-b8f4-cf50cea203ec" providerId="ADAL" clId="{AD306B6B-67D5-4748-BEBD-E11D97BF75F9}" dt="2024-04-06T23:33:41.623" v="45" actId="115"/>
          <ac:spMkLst>
            <pc:docMk/>
            <pc:sldMk cId="2206172480" sldId="281"/>
            <ac:spMk id="9" creationId="{A7F35D9A-5ADC-40C0-A56E-793BED250942}"/>
          </ac:spMkLst>
        </pc:spChg>
      </pc:sldChg>
      <pc:sldChg chg="del">
        <pc:chgData name="Byras, Leora" userId="855b22cc-c49b-4b53-b8f4-cf50cea203ec" providerId="ADAL" clId="{AD306B6B-67D5-4748-BEBD-E11D97BF75F9}" dt="2024-04-06T23:26:22.633" v="3" actId="2696"/>
        <pc:sldMkLst>
          <pc:docMk/>
          <pc:sldMk cId="382981601" sldId="282"/>
        </pc:sldMkLst>
      </pc:sldChg>
      <pc:sldChg chg="del">
        <pc:chgData name="Byras, Leora" userId="855b22cc-c49b-4b53-b8f4-cf50cea203ec" providerId="ADAL" clId="{AD306B6B-67D5-4748-BEBD-E11D97BF75F9}" dt="2024-04-06T23:27:48.315" v="24" actId="2696"/>
        <pc:sldMkLst>
          <pc:docMk/>
          <pc:sldMk cId="2823020639" sldId="283"/>
        </pc:sldMkLst>
      </pc:sldChg>
      <pc:sldChg chg="modSp mod">
        <pc:chgData name="Byras, Leora" userId="855b22cc-c49b-4b53-b8f4-cf50cea203ec" providerId="ADAL" clId="{AD306B6B-67D5-4748-BEBD-E11D97BF75F9}" dt="2024-04-09T11:56:20.111" v="154" actId="20577"/>
        <pc:sldMkLst>
          <pc:docMk/>
          <pc:sldMk cId="2734994532" sldId="284"/>
        </pc:sldMkLst>
        <pc:spChg chg="mod">
          <ac:chgData name="Byras, Leora" userId="855b22cc-c49b-4b53-b8f4-cf50cea203ec" providerId="ADAL" clId="{AD306B6B-67D5-4748-BEBD-E11D97BF75F9}" dt="2024-04-09T11:56:01.909" v="142" actId="20577"/>
          <ac:spMkLst>
            <pc:docMk/>
            <pc:sldMk cId="2734994532" sldId="284"/>
            <ac:spMk id="6" creationId="{EAA9955C-4ABE-4C9A-AF7A-D8E511347C63}"/>
          </ac:spMkLst>
        </pc:spChg>
        <pc:spChg chg="mod">
          <ac:chgData name="Byras, Leora" userId="855b22cc-c49b-4b53-b8f4-cf50cea203ec" providerId="ADAL" clId="{AD306B6B-67D5-4748-BEBD-E11D97BF75F9}" dt="2024-04-09T11:56:20.111" v="154" actId="20577"/>
          <ac:spMkLst>
            <pc:docMk/>
            <pc:sldMk cId="2734994532" sldId="284"/>
            <ac:spMk id="13" creationId="{47DE5373-F544-4B3F-8062-C066E172766C}"/>
          </ac:spMkLst>
        </pc:spChg>
      </pc:sldChg>
      <pc:sldChg chg="del">
        <pc:chgData name="Byras, Leora" userId="855b22cc-c49b-4b53-b8f4-cf50cea203ec" providerId="ADAL" clId="{AD306B6B-67D5-4748-BEBD-E11D97BF75F9}" dt="2024-04-06T23:27:10.883" v="15" actId="2696"/>
        <pc:sldMkLst>
          <pc:docMk/>
          <pc:sldMk cId="796726164" sldId="286"/>
        </pc:sldMkLst>
      </pc:sldChg>
      <pc:sldChg chg="del">
        <pc:chgData name="Byras, Leora" userId="855b22cc-c49b-4b53-b8f4-cf50cea203ec" providerId="ADAL" clId="{AD306B6B-67D5-4748-BEBD-E11D97BF75F9}" dt="2024-04-06T23:27:27.052" v="20" actId="2696"/>
        <pc:sldMkLst>
          <pc:docMk/>
          <pc:sldMk cId="269182482" sldId="287"/>
        </pc:sldMkLst>
      </pc:sldChg>
      <pc:sldChg chg="delSp modSp mod">
        <pc:chgData name="Byras, Leora" userId="855b22cc-c49b-4b53-b8f4-cf50cea203ec" providerId="ADAL" clId="{AD306B6B-67D5-4748-BEBD-E11D97BF75F9}" dt="2024-04-06T23:27:38.090" v="23"/>
        <pc:sldMkLst>
          <pc:docMk/>
          <pc:sldMk cId="100889200" sldId="288"/>
        </pc:sldMkLst>
        <pc:spChg chg="del mod">
          <ac:chgData name="Byras, Leora" userId="855b22cc-c49b-4b53-b8f4-cf50cea203ec" providerId="ADAL" clId="{AD306B6B-67D5-4748-BEBD-E11D97BF75F9}" dt="2024-04-06T23:27:38.090" v="23"/>
          <ac:spMkLst>
            <pc:docMk/>
            <pc:sldMk cId="100889200" sldId="288"/>
            <ac:spMk id="7" creationId="{68C6186A-AE7B-C644-9453-7C96B53219BB}"/>
          </ac:spMkLst>
        </pc:spChg>
      </pc:sldChg>
      <pc:sldChg chg="del">
        <pc:chgData name="Byras, Leora" userId="855b22cc-c49b-4b53-b8f4-cf50cea203ec" providerId="ADAL" clId="{AD306B6B-67D5-4748-BEBD-E11D97BF75F9}" dt="2024-04-06T23:26:20.762" v="2" actId="2696"/>
        <pc:sldMkLst>
          <pc:docMk/>
          <pc:sldMk cId="3126277201" sldId="298"/>
        </pc:sldMkLst>
      </pc:sldChg>
      <pc:sldChg chg="del">
        <pc:chgData name="Byras, Leora" userId="855b22cc-c49b-4b53-b8f4-cf50cea203ec" providerId="ADAL" clId="{AD306B6B-67D5-4748-BEBD-E11D97BF75F9}" dt="2024-04-06T23:26:18.894" v="1" actId="2696"/>
        <pc:sldMkLst>
          <pc:docMk/>
          <pc:sldMk cId="3524657559" sldId="299"/>
        </pc:sldMkLst>
      </pc:sldChg>
      <pc:sldChg chg="del">
        <pc:chgData name="Byras, Leora" userId="855b22cc-c49b-4b53-b8f4-cf50cea203ec" providerId="ADAL" clId="{AD306B6B-67D5-4748-BEBD-E11D97BF75F9}" dt="2024-04-06T23:26:16.655" v="0" actId="2696"/>
        <pc:sldMkLst>
          <pc:docMk/>
          <pc:sldMk cId="1185704070" sldId="300"/>
        </pc:sldMkLst>
      </pc:sldChg>
      <pc:sldChg chg="addSp delSp modSp add del mod ord">
        <pc:chgData name="Byras, Leora" userId="855b22cc-c49b-4b53-b8f4-cf50cea203ec" providerId="ADAL" clId="{AD306B6B-67D5-4748-BEBD-E11D97BF75F9}" dt="2024-04-09T15:44:33.027" v="433" actId="1076"/>
        <pc:sldMkLst>
          <pc:docMk/>
          <pc:sldMk cId="2776789074" sldId="301"/>
        </pc:sldMkLst>
        <pc:spChg chg="add del mod">
          <ac:chgData name="Byras, Leora" userId="855b22cc-c49b-4b53-b8f4-cf50cea203ec" providerId="ADAL" clId="{AD306B6B-67D5-4748-BEBD-E11D97BF75F9}" dt="2024-04-09T15:39:43.123" v="163" actId="21"/>
          <ac:spMkLst>
            <pc:docMk/>
            <pc:sldMk cId="2776789074" sldId="301"/>
            <ac:spMk id="3" creationId="{3160B85B-AAD7-8D41-AC50-1CCF67A2ED43}"/>
          </ac:spMkLst>
        </pc:spChg>
        <pc:spChg chg="del mod">
          <ac:chgData name="Byras, Leora" userId="855b22cc-c49b-4b53-b8f4-cf50cea203ec" providerId="ADAL" clId="{AD306B6B-67D5-4748-BEBD-E11D97BF75F9}" dt="2024-04-09T15:40:10.457" v="172" actId="478"/>
          <ac:spMkLst>
            <pc:docMk/>
            <pc:sldMk cId="2776789074" sldId="301"/>
            <ac:spMk id="4" creationId="{3C769549-5303-48CD-8FBC-55A2A2380583}"/>
          </ac:spMkLst>
        </pc:spChg>
        <pc:spChg chg="del mod">
          <ac:chgData name="Byras, Leora" userId="855b22cc-c49b-4b53-b8f4-cf50cea203ec" providerId="ADAL" clId="{AD306B6B-67D5-4748-BEBD-E11D97BF75F9}" dt="2024-04-09T15:39:43.170" v="167"/>
          <ac:spMkLst>
            <pc:docMk/>
            <pc:sldMk cId="2776789074" sldId="301"/>
            <ac:spMk id="5" creationId="{47AED17A-BF36-4A83-B633-AC583FE6627E}"/>
          </ac:spMkLst>
        </pc:spChg>
        <pc:spChg chg="add mod">
          <ac:chgData name="Byras, Leora" userId="855b22cc-c49b-4b53-b8f4-cf50cea203ec" providerId="ADAL" clId="{AD306B6B-67D5-4748-BEBD-E11D97BF75F9}" dt="2024-04-09T15:41:00.750" v="393" actId="1076"/>
          <ac:spMkLst>
            <pc:docMk/>
            <pc:sldMk cId="2776789074" sldId="301"/>
            <ac:spMk id="8" creationId="{E32A900C-D583-D8B5-245E-19168E955DB5}"/>
          </ac:spMkLst>
        </pc:spChg>
        <pc:spChg chg="add mod">
          <ac:chgData name="Byras, Leora" userId="855b22cc-c49b-4b53-b8f4-cf50cea203ec" providerId="ADAL" clId="{AD306B6B-67D5-4748-BEBD-E11D97BF75F9}" dt="2024-04-09T15:44:33.027" v="433" actId="1076"/>
          <ac:spMkLst>
            <pc:docMk/>
            <pc:sldMk cId="2776789074" sldId="301"/>
            <ac:spMk id="9" creationId="{2DDACA2A-DE35-7D06-7B03-FBAFE967C935}"/>
          </ac:spMkLst>
        </pc:spChg>
        <pc:spChg chg="add mod">
          <ac:chgData name="Byras, Leora" userId="855b22cc-c49b-4b53-b8f4-cf50cea203ec" providerId="ADAL" clId="{AD306B6B-67D5-4748-BEBD-E11D97BF75F9}" dt="2024-04-09T15:44:28.002" v="432" actId="1076"/>
          <ac:spMkLst>
            <pc:docMk/>
            <pc:sldMk cId="2776789074" sldId="301"/>
            <ac:spMk id="12" creationId="{C227DF42-5276-0712-14FB-3046C7D8075B}"/>
          </ac:spMkLst>
        </pc:spChg>
        <pc:spChg chg="del topLvl">
          <ac:chgData name="Byras, Leora" userId="855b22cc-c49b-4b53-b8f4-cf50cea203ec" providerId="ADAL" clId="{AD306B6B-67D5-4748-BEBD-E11D97BF75F9}" dt="2024-04-09T15:39:09.058" v="159" actId="21"/>
          <ac:spMkLst>
            <pc:docMk/>
            <pc:sldMk cId="2776789074" sldId="301"/>
            <ac:spMk id="31" creationId="{3160B85B-AAD7-8D41-AC50-1CCF67A2ED43}"/>
          </ac:spMkLst>
        </pc:spChg>
        <pc:spChg chg="del">
          <ac:chgData name="Byras, Leora" userId="855b22cc-c49b-4b53-b8f4-cf50cea203ec" providerId="ADAL" clId="{AD306B6B-67D5-4748-BEBD-E11D97BF75F9}" dt="2024-04-09T15:39:01.708" v="158" actId="21"/>
          <ac:spMkLst>
            <pc:docMk/>
            <pc:sldMk cId="2776789074" sldId="301"/>
            <ac:spMk id="32" creationId="{428F6B2C-29D4-4444-9C66-7D5A5E1354CF}"/>
          </ac:spMkLst>
        </pc:spChg>
        <pc:spChg chg="del mod topLvl">
          <ac:chgData name="Byras, Leora" userId="855b22cc-c49b-4b53-b8f4-cf50cea203ec" providerId="ADAL" clId="{AD306B6B-67D5-4748-BEBD-E11D97BF75F9}" dt="2024-04-09T15:39:43.170" v="165"/>
          <ac:spMkLst>
            <pc:docMk/>
            <pc:sldMk cId="2776789074" sldId="301"/>
            <ac:spMk id="33" creationId="{91F12970-DA9C-E74C-BBCE-1B3023E0E12A}"/>
          </ac:spMkLst>
        </pc:spChg>
        <pc:spChg chg="del mod">
          <ac:chgData name="Byras, Leora" userId="855b22cc-c49b-4b53-b8f4-cf50cea203ec" providerId="ADAL" clId="{AD306B6B-67D5-4748-BEBD-E11D97BF75F9}" dt="2024-04-09T15:42:35.373" v="421"/>
          <ac:spMkLst>
            <pc:docMk/>
            <pc:sldMk cId="2776789074" sldId="301"/>
            <ac:spMk id="34" creationId="{F5E0C742-1571-AB41-9370-743AB06F1BFD}"/>
          </ac:spMkLst>
        </pc:spChg>
        <pc:spChg chg="del mod">
          <ac:chgData name="Byras, Leora" userId="855b22cc-c49b-4b53-b8f4-cf50cea203ec" providerId="ADAL" clId="{AD306B6B-67D5-4748-BEBD-E11D97BF75F9}" dt="2024-04-09T15:40:46.041" v="390"/>
          <ac:spMkLst>
            <pc:docMk/>
            <pc:sldMk cId="2776789074" sldId="301"/>
            <ac:spMk id="35" creationId="{5802CBA7-4775-8641-903C-19F11C74C527}"/>
          </ac:spMkLst>
        </pc:spChg>
        <pc:grpChg chg="del">
          <ac:chgData name="Byras, Leora" userId="855b22cc-c49b-4b53-b8f4-cf50cea203ec" providerId="ADAL" clId="{AD306B6B-67D5-4748-BEBD-E11D97BF75F9}" dt="2024-04-09T15:39:09.058" v="159" actId="21"/>
          <ac:grpSpMkLst>
            <pc:docMk/>
            <pc:sldMk cId="2776789074" sldId="301"/>
            <ac:grpSpMk id="26" creationId="{B31BD1EF-F700-B74F-9314-73FEE0A05BF8}"/>
          </ac:grpSpMkLst>
        </pc:grpChg>
        <pc:grpChg chg="del">
          <ac:chgData name="Byras, Leora" userId="855b22cc-c49b-4b53-b8f4-cf50cea203ec" providerId="ADAL" clId="{AD306B6B-67D5-4748-BEBD-E11D97BF75F9}" dt="2024-04-09T15:39:01.708" v="158" actId="21"/>
          <ac:grpSpMkLst>
            <pc:docMk/>
            <pc:sldMk cId="2776789074" sldId="301"/>
            <ac:grpSpMk id="27" creationId="{87FCB99E-7C37-6941-BA74-CE531F5958C4}"/>
          </ac:grpSpMkLst>
        </pc:grpChg>
      </pc:sldChg>
      <pc:sldChg chg="del">
        <pc:chgData name="Byras, Leora" userId="855b22cc-c49b-4b53-b8f4-cf50cea203ec" providerId="ADAL" clId="{AD306B6B-67D5-4748-BEBD-E11D97BF75F9}" dt="2024-04-09T20:04:14.051" v="435" actId="2696"/>
        <pc:sldMkLst>
          <pc:docMk/>
          <pc:sldMk cId="420823387" sldId="303"/>
        </pc:sldMkLst>
      </pc:sldChg>
      <pc:sldMasterChg chg="addSldLayout delSldLayout">
        <pc:chgData name="Byras, Leora" userId="855b22cc-c49b-4b53-b8f4-cf50cea203ec" providerId="ADAL" clId="{AD306B6B-67D5-4748-BEBD-E11D97BF75F9}" dt="2024-04-09T15:48:04.408" v="434" actId="2696"/>
        <pc:sldMasterMkLst>
          <pc:docMk/>
          <pc:sldMasterMk cId="2462525128" sldId="2147483680"/>
        </pc:sldMasterMkLst>
        <pc:sldLayoutChg chg="del">
          <pc:chgData name="Byras, Leora" userId="855b22cc-c49b-4b53-b8f4-cf50cea203ec" providerId="ADAL" clId="{AD306B6B-67D5-4748-BEBD-E11D97BF75F9}" dt="2024-04-09T15:48:04.408" v="434" actId="2696"/>
          <pc:sldLayoutMkLst>
            <pc:docMk/>
            <pc:sldMasterMk cId="2462525128" sldId="2147483680"/>
            <pc:sldLayoutMk cId="760877318" sldId="2147483693"/>
          </pc:sldLayoutMkLst>
        </pc:sldLayoutChg>
        <pc:sldLayoutChg chg="del">
          <pc:chgData name="Byras, Leora" userId="855b22cc-c49b-4b53-b8f4-cf50cea203ec" providerId="ADAL" clId="{AD306B6B-67D5-4748-BEBD-E11D97BF75F9}" dt="2024-04-06T23:26:48.115" v="13" actId="2696"/>
          <pc:sldLayoutMkLst>
            <pc:docMk/>
            <pc:sldMasterMk cId="2462525128" sldId="2147483680"/>
            <pc:sldLayoutMk cId="3031411331" sldId="2147483695"/>
          </pc:sldLayoutMkLst>
        </pc:sldLayoutChg>
        <pc:sldLayoutChg chg="del">
          <pc:chgData name="Byras, Leora" userId="855b22cc-c49b-4b53-b8f4-cf50cea203ec" providerId="ADAL" clId="{AD306B6B-67D5-4748-BEBD-E11D97BF75F9}" dt="2024-04-06T23:27:17.329" v="17" actId="2696"/>
          <pc:sldLayoutMkLst>
            <pc:docMk/>
            <pc:sldMasterMk cId="2462525128" sldId="2147483680"/>
            <pc:sldLayoutMk cId="3702960040" sldId="2147483698"/>
          </pc:sldLayoutMkLst>
        </pc:sldLayoutChg>
        <pc:sldLayoutChg chg="add del">
          <pc:chgData name="Byras, Leora" userId="855b22cc-c49b-4b53-b8f4-cf50cea203ec" providerId="ADAL" clId="{AD306B6B-67D5-4748-BEBD-E11D97BF75F9}" dt="2024-04-09T15:38:47.438" v="157" actId="47"/>
          <pc:sldLayoutMkLst>
            <pc:docMk/>
            <pc:sldMasterMk cId="2462525128" sldId="2147483680"/>
            <pc:sldLayoutMk cId="1699487157" sldId="2147483699"/>
          </pc:sldLayoutMkLst>
        </pc:sldLayoutChg>
        <pc:sldLayoutChg chg="del">
          <pc:chgData name="Byras, Leora" userId="855b22cc-c49b-4b53-b8f4-cf50cea203ec" providerId="ADAL" clId="{AD306B6B-67D5-4748-BEBD-E11D97BF75F9}" dt="2024-04-06T23:27:08.490" v="14" actId="2696"/>
          <pc:sldLayoutMkLst>
            <pc:docMk/>
            <pc:sldMasterMk cId="2462525128" sldId="2147483680"/>
            <pc:sldLayoutMk cId="552698413" sldId="2147483700"/>
          </pc:sldLayoutMkLst>
        </pc:sldLayoutChg>
        <pc:sldLayoutChg chg="del">
          <pc:chgData name="Byras, Leora" userId="855b22cc-c49b-4b53-b8f4-cf50cea203ec" providerId="ADAL" clId="{AD306B6B-67D5-4748-BEBD-E11D97BF75F9}" dt="2024-04-06T23:26:43.635" v="11" actId="2696"/>
          <pc:sldLayoutMkLst>
            <pc:docMk/>
            <pc:sldMasterMk cId="2462525128" sldId="2147483680"/>
            <pc:sldLayoutMk cId="3297471017" sldId="2147483701"/>
          </pc:sldLayoutMkLst>
        </pc:sldLayoutChg>
        <pc:sldLayoutChg chg="del">
          <pc:chgData name="Byras, Leora" userId="855b22cc-c49b-4b53-b8f4-cf50cea203ec" providerId="ADAL" clId="{AD306B6B-67D5-4748-BEBD-E11D97BF75F9}" dt="2024-04-06T23:27:24.826" v="19" actId="2696"/>
          <pc:sldLayoutMkLst>
            <pc:docMk/>
            <pc:sldMasterMk cId="2462525128" sldId="2147483680"/>
            <pc:sldLayoutMk cId="56553023" sldId="2147483702"/>
          </pc:sldLayoutMkLst>
        </pc:sldLayoutChg>
        <pc:sldLayoutChg chg="del">
          <pc:chgData name="Byras, Leora" userId="855b22cc-c49b-4b53-b8f4-cf50cea203ec" providerId="ADAL" clId="{AD306B6B-67D5-4748-BEBD-E11D97BF75F9}" dt="2024-04-06T23:26:40.434" v="10" actId="2696"/>
          <pc:sldLayoutMkLst>
            <pc:docMk/>
            <pc:sldMasterMk cId="2462525128" sldId="2147483680"/>
            <pc:sldLayoutMk cId="2106418039" sldId="2147483704"/>
          </pc:sldLayoutMkLst>
        </pc:sldLayoutChg>
        <pc:sldLayoutChg chg="del">
          <pc:chgData name="Byras, Leora" userId="855b22cc-c49b-4b53-b8f4-cf50cea203ec" providerId="ADAL" clId="{AD306B6B-67D5-4748-BEBD-E11D97BF75F9}" dt="2024-04-06T23:27:20.852" v="18" actId="2696"/>
          <pc:sldLayoutMkLst>
            <pc:docMk/>
            <pc:sldMasterMk cId="2462525128" sldId="2147483680"/>
            <pc:sldLayoutMk cId="146778514" sldId="2147483706"/>
          </pc:sldLayoutMkLst>
        </pc:sldLayoutChg>
        <pc:sldLayoutChg chg="del">
          <pc:chgData name="Byras, Leora" userId="855b22cc-c49b-4b53-b8f4-cf50cea203ec" providerId="ADAL" clId="{AD306B6B-67D5-4748-BEBD-E11D97BF75F9}" dt="2024-04-06T23:26:36.505" v="9" actId="2696"/>
          <pc:sldLayoutMkLst>
            <pc:docMk/>
            <pc:sldMasterMk cId="2462525128" sldId="2147483680"/>
            <pc:sldLayoutMk cId="3582310681" sldId="2147483708"/>
          </pc:sldLayoutMkLst>
        </pc:sldLayoutChg>
        <pc:sldLayoutChg chg="del">
          <pc:chgData name="Byras, Leora" userId="855b22cc-c49b-4b53-b8f4-cf50cea203ec" providerId="ADAL" clId="{AD306B6B-67D5-4748-BEBD-E11D97BF75F9}" dt="2024-04-06T23:26:34.395" v="8" actId="2696"/>
          <pc:sldLayoutMkLst>
            <pc:docMk/>
            <pc:sldMasterMk cId="2462525128" sldId="2147483680"/>
            <pc:sldLayoutMk cId="3187726285" sldId="2147483710"/>
          </pc:sldLayoutMkLst>
        </pc:sldLayoutChg>
        <pc:sldLayoutChg chg="del">
          <pc:chgData name="Byras, Leora" userId="855b22cc-c49b-4b53-b8f4-cf50cea203ec" providerId="ADAL" clId="{AD306B6B-67D5-4748-BEBD-E11D97BF75F9}" dt="2024-04-06T23:26:32.747" v="7" actId="2696"/>
          <pc:sldLayoutMkLst>
            <pc:docMk/>
            <pc:sldMasterMk cId="2462525128" sldId="2147483680"/>
            <pc:sldLayoutMk cId="220870118" sldId="2147483713"/>
          </pc:sldLayoutMkLst>
        </pc:sldLayoutChg>
        <pc:sldLayoutChg chg="del">
          <pc:chgData name="Byras, Leora" userId="855b22cc-c49b-4b53-b8f4-cf50cea203ec" providerId="ADAL" clId="{AD306B6B-67D5-4748-BEBD-E11D97BF75F9}" dt="2024-04-06T23:26:30.096" v="6" actId="2696"/>
          <pc:sldLayoutMkLst>
            <pc:docMk/>
            <pc:sldMasterMk cId="2462525128" sldId="2147483680"/>
            <pc:sldLayoutMk cId="39190106" sldId="2147483714"/>
          </pc:sldLayoutMkLst>
        </pc:sldLayoutChg>
        <pc:sldLayoutChg chg="del">
          <pc:chgData name="Byras, Leora" userId="855b22cc-c49b-4b53-b8f4-cf50cea203ec" providerId="ADAL" clId="{AD306B6B-67D5-4748-BEBD-E11D97BF75F9}" dt="2024-04-06T23:27:13.128" v="16" actId="2696"/>
          <pc:sldLayoutMkLst>
            <pc:docMk/>
            <pc:sldMasterMk cId="2462525128" sldId="2147483680"/>
            <pc:sldLayoutMk cId="2175316543" sldId="2147483715"/>
          </pc:sldLayoutMkLst>
        </pc:sldLayoutChg>
        <pc:sldLayoutChg chg="del">
          <pc:chgData name="Byras, Leora" userId="855b22cc-c49b-4b53-b8f4-cf50cea203ec" providerId="ADAL" clId="{AD306B6B-67D5-4748-BEBD-E11D97BF75F9}" dt="2024-04-06T23:26:26.451" v="5" actId="2696"/>
          <pc:sldLayoutMkLst>
            <pc:docMk/>
            <pc:sldMasterMk cId="2462525128" sldId="2147483680"/>
            <pc:sldLayoutMk cId="3639764860" sldId="2147483716"/>
          </pc:sldLayoutMkLst>
        </pc:sldLayoutChg>
        <pc:sldLayoutChg chg="del">
          <pc:chgData name="Byras, Leora" userId="855b22cc-c49b-4b53-b8f4-cf50cea203ec" providerId="ADAL" clId="{AD306B6B-67D5-4748-BEBD-E11D97BF75F9}" dt="2024-04-06T23:26:24.422" v="4" actId="2696"/>
          <pc:sldLayoutMkLst>
            <pc:docMk/>
            <pc:sldMasterMk cId="2462525128" sldId="2147483680"/>
            <pc:sldLayoutMk cId="1564904615" sldId="2147483717"/>
          </pc:sldLayoutMkLst>
        </pc:sldLayoutChg>
        <pc:sldLayoutChg chg="del">
          <pc:chgData name="Byras, Leora" userId="855b22cc-c49b-4b53-b8f4-cf50cea203ec" providerId="ADAL" clId="{AD306B6B-67D5-4748-BEBD-E11D97BF75F9}" dt="2024-04-06T23:26:22.633" v="3" actId="2696"/>
          <pc:sldLayoutMkLst>
            <pc:docMk/>
            <pc:sldMasterMk cId="2462525128" sldId="2147483680"/>
            <pc:sldLayoutMk cId="3086341837" sldId="2147483719"/>
          </pc:sldLayoutMkLst>
        </pc:sldLayoutChg>
        <pc:sldLayoutChg chg="del">
          <pc:chgData name="Byras, Leora" userId="855b22cc-c49b-4b53-b8f4-cf50cea203ec" providerId="ADAL" clId="{AD306B6B-67D5-4748-BEBD-E11D97BF75F9}" dt="2024-04-06T23:27:48.315" v="24" actId="2696"/>
          <pc:sldLayoutMkLst>
            <pc:docMk/>
            <pc:sldMasterMk cId="2462525128" sldId="2147483680"/>
            <pc:sldLayoutMk cId="4021210551" sldId="2147483720"/>
          </pc:sldLayoutMkLst>
        </pc:sldLayoutChg>
        <pc:sldLayoutChg chg="del">
          <pc:chgData name="Byras, Leora" userId="855b22cc-c49b-4b53-b8f4-cf50cea203ec" providerId="ADAL" clId="{AD306B6B-67D5-4748-BEBD-E11D97BF75F9}" dt="2024-04-06T23:26:20.762" v="2" actId="2696"/>
          <pc:sldLayoutMkLst>
            <pc:docMk/>
            <pc:sldMasterMk cId="2462525128" sldId="2147483680"/>
            <pc:sldLayoutMk cId="2233773711" sldId="2147483723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C3E9A0-2D92-40DD-AF7D-58B8AEDD52E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BE5E0A-3EFD-436C-B005-DFA68DBCA81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As the Federal Monitoring Team continues to examine what is reviewed and attempts to align all expectations to IDEA and/or MUSER, we are collaborating very closely with our TA providers, Mary Watson and Teri Williams Valentine, for clarification.  </a:t>
          </a:r>
          <a:endParaRPr lang="en-US"/>
        </a:p>
      </dgm:t>
    </dgm:pt>
    <dgm:pt modelId="{80CBD696-4DFA-4195-A129-94B0B58C4815}" type="parTrans" cxnId="{1FABEF61-42FD-4EF8-BA45-5EC51ED78E8F}">
      <dgm:prSet/>
      <dgm:spPr/>
      <dgm:t>
        <a:bodyPr/>
        <a:lstStyle/>
        <a:p>
          <a:endParaRPr lang="en-US"/>
        </a:p>
      </dgm:t>
    </dgm:pt>
    <dgm:pt modelId="{46DA2D3F-7A86-4693-B771-9FEA9249239F}" type="sibTrans" cxnId="{1FABEF61-42FD-4EF8-BA45-5EC51ED78E8F}">
      <dgm:prSet/>
      <dgm:spPr/>
      <dgm:t>
        <a:bodyPr/>
        <a:lstStyle/>
        <a:p>
          <a:endParaRPr lang="en-US"/>
        </a:p>
      </dgm:t>
    </dgm:pt>
    <dgm:pt modelId="{36CF9B25-94C3-4CAC-9B06-0911D22937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Therefore, please note updated guidance that we are sharing with the field:</a:t>
          </a:r>
          <a:endParaRPr lang="en-US" dirty="0"/>
        </a:p>
      </dgm:t>
    </dgm:pt>
    <dgm:pt modelId="{D1A56DB1-9FC3-478D-B7A8-4091A1B1F871}" type="parTrans" cxnId="{12FFEAD9-3F40-43DF-8767-C480C398CBD2}">
      <dgm:prSet/>
      <dgm:spPr/>
      <dgm:t>
        <a:bodyPr/>
        <a:lstStyle/>
        <a:p>
          <a:endParaRPr lang="en-US"/>
        </a:p>
      </dgm:t>
    </dgm:pt>
    <dgm:pt modelId="{6043DBEC-3FA6-41B4-B158-A750C4233EE9}" type="sibTrans" cxnId="{12FFEAD9-3F40-43DF-8767-C480C398CBD2}">
      <dgm:prSet/>
      <dgm:spPr/>
      <dgm:t>
        <a:bodyPr/>
        <a:lstStyle/>
        <a:p>
          <a:endParaRPr lang="en-US"/>
        </a:p>
      </dgm:t>
    </dgm:pt>
    <dgm:pt modelId="{9EA8FD74-0BF3-40EC-AE05-4EF265330FB1}" type="pres">
      <dgm:prSet presAssocID="{62C3E9A0-2D92-40DD-AF7D-58B8AEDD52E8}" presName="root" presStyleCnt="0">
        <dgm:presLayoutVars>
          <dgm:dir/>
          <dgm:resizeHandles val="exact"/>
        </dgm:presLayoutVars>
      </dgm:prSet>
      <dgm:spPr/>
    </dgm:pt>
    <dgm:pt modelId="{61F4C755-C9A4-4944-B033-E5785E88D31B}" type="pres">
      <dgm:prSet presAssocID="{F6BE5E0A-3EFD-436C-B005-DFA68DBCA818}" presName="compNode" presStyleCnt="0"/>
      <dgm:spPr/>
    </dgm:pt>
    <dgm:pt modelId="{9712903A-B78B-464E-AA07-CC05CF4CC2EC}" type="pres">
      <dgm:prSet presAssocID="{F6BE5E0A-3EFD-436C-B005-DFA68DBCA818}" presName="bgRect" presStyleLbl="bgShp" presStyleIdx="0" presStyleCnt="2" custLinFactNeighborY="-2756"/>
      <dgm:spPr/>
    </dgm:pt>
    <dgm:pt modelId="{5FA71F01-6367-4283-B4FE-FE39DE0DE28C}" type="pres">
      <dgm:prSet presAssocID="{F6BE5E0A-3EFD-436C-B005-DFA68DBCA818}" presName="iconRect" presStyleLbl="node1" presStyleIdx="0" presStyleCnt="2" custLinFactNeighborX="-835" custLinFactNeighborY="250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n arrow hitting a bull's eye target"/>
        </a:ext>
      </dgm:extLst>
    </dgm:pt>
    <dgm:pt modelId="{24B82ED7-589A-438A-BC1F-C3D676952CF7}" type="pres">
      <dgm:prSet presAssocID="{F6BE5E0A-3EFD-436C-B005-DFA68DBCA818}" presName="spaceRect" presStyleCnt="0"/>
      <dgm:spPr/>
    </dgm:pt>
    <dgm:pt modelId="{741FCAD7-93C6-467D-9111-71E4AF58F11E}" type="pres">
      <dgm:prSet presAssocID="{F6BE5E0A-3EFD-436C-B005-DFA68DBCA818}" presName="parTx" presStyleLbl="revTx" presStyleIdx="0" presStyleCnt="2">
        <dgm:presLayoutVars>
          <dgm:chMax val="0"/>
          <dgm:chPref val="0"/>
        </dgm:presLayoutVars>
      </dgm:prSet>
      <dgm:spPr/>
    </dgm:pt>
    <dgm:pt modelId="{12B7A982-C2A7-4C19-99FD-26EED8AB01D6}" type="pres">
      <dgm:prSet presAssocID="{46DA2D3F-7A86-4693-B771-9FEA9249239F}" presName="sibTrans" presStyleCnt="0"/>
      <dgm:spPr/>
    </dgm:pt>
    <dgm:pt modelId="{4399ED91-9A0D-4A13-B253-F409E8E78E78}" type="pres">
      <dgm:prSet presAssocID="{36CF9B25-94C3-4CAC-9B06-0911D22937C5}" presName="compNode" presStyleCnt="0"/>
      <dgm:spPr/>
    </dgm:pt>
    <dgm:pt modelId="{9273A491-F7D8-4A87-8295-A4D8C63E3ACA}" type="pres">
      <dgm:prSet presAssocID="{36CF9B25-94C3-4CAC-9B06-0911D22937C5}" presName="bgRect" presStyleLbl="bgShp" presStyleIdx="1" presStyleCnt="2"/>
      <dgm:spPr/>
    </dgm:pt>
    <dgm:pt modelId="{9281D19F-890A-421D-AE2F-47E24E65640A}" type="pres">
      <dgm:prSet presAssocID="{36CF9B25-94C3-4CAC-9B06-0911D22937C5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n arrow hitting a bull's eye target"/>
        </a:ext>
      </dgm:extLst>
    </dgm:pt>
    <dgm:pt modelId="{8259C056-BA17-41DB-A2EB-9AD2A6CE66B3}" type="pres">
      <dgm:prSet presAssocID="{36CF9B25-94C3-4CAC-9B06-0911D22937C5}" presName="spaceRect" presStyleCnt="0"/>
      <dgm:spPr/>
    </dgm:pt>
    <dgm:pt modelId="{6BE97A85-8AB2-4C42-8020-03E2002A12B8}" type="pres">
      <dgm:prSet presAssocID="{36CF9B25-94C3-4CAC-9B06-0911D22937C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00DFE13C-05D8-4B6C-9045-900E09D87E42}" type="presOf" srcId="{36CF9B25-94C3-4CAC-9B06-0911D22937C5}" destId="{6BE97A85-8AB2-4C42-8020-03E2002A12B8}" srcOrd="0" destOrd="0" presId="urn:microsoft.com/office/officeart/2018/2/layout/IconVerticalSolidList"/>
    <dgm:cxn modelId="{AB562040-438A-45BD-A396-719763F21F68}" type="presOf" srcId="{62C3E9A0-2D92-40DD-AF7D-58B8AEDD52E8}" destId="{9EA8FD74-0BF3-40EC-AE05-4EF265330FB1}" srcOrd="0" destOrd="0" presId="urn:microsoft.com/office/officeart/2018/2/layout/IconVerticalSolidList"/>
    <dgm:cxn modelId="{1FABEF61-42FD-4EF8-BA45-5EC51ED78E8F}" srcId="{62C3E9A0-2D92-40DD-AF7D-58B8AEDD52E8}" destId="{F6BE5E0A-3EFD-436C-B005-DFA68DBCA818}" srcOrd="0" destOrd="0" parTransId="{80CBD696-4DFA-4195-A129-94B0B58C4815}" sibTransId="{46DA2D3F-7A86-4693-B771-9FEA9249239F}"/>
    <dgm:cxn modelId="{D58AD543-4C28-4BEA-BB70-DEC28328981F}" type="presOf" srcId="{F6BE5E0A-3EFD-436C-B005-DFA68DBCA818}" destId="{741FCAD7-93C6-467D-9111-71E4AF58F11E}" srcOrd="0" destOrd="0" presId="urn:microsoft.com/office/officeart/2018/2/layout/IconVerticalSolidList"/>
    <dgm:cxn modelId="{12FFEAD9-3F40-43DF-8767-C480C398CBD2}" srcId="{62C3E9A0-2D92-40DD-AF7D-58B8AEDD52E8}" destId="{36CF9B25-94C3-4CAC-9B06-0911D22937C5}" srcOrd="1" destOrd="0" parTransId="{D1A56DB1-9FC3-478D-B7A8-4091A1B1F871}" sibTransId="{6043DBEC-3FA6-41B4-B158-A750C4233EE9}"/>
    <dgm:cxn modelId="{4D17EE68-04D9-40E8-9A5D-4FF63A73B7B8}" type="presParOf" srcId="{9EA8FD74-0BF3-40EC-AE05-4EF265330FB1}" destId="{61F4C755-C9A4-4944-B033-E5785E88D31B}" srcOrd="0" destOrd="0" presId="urn:microsoft.com/office/officeart/2018/2/layout/IconVerticalSolidList"/>
    <dgm:cxn modelId="{2DCE8E8B-586B-473E-A39C-8B8053762C60}" type="presParOf" srcId="{61F4C755-C9A4-4944-B033-E5785E88D31B}" destId="{9712903A-B78B-464E-AA07-CC05CF4CC2EC}" srcOrd="0" destOrd="0" presId="urn:microsoft.com/office/officeart/2018/2/layout/IconVerticalSolidList"/>
    <dgm:cxn modelId="{EC6860C5-1355-4BC2-944E-83EF0594026A}" type="presParOf" srcId="{61F4C755-C9A4-4944-B033-E5785E88D31B}" destId="{5FA71F01-6367-4283-B4FE-FE39DE0DE28C}" srcOrd="1" destOrd="0" presId="urn:microsoft.com/office/officeart/2018/2/layout/IconVerticalSolidList"/>
    <dgm:cxn modelId="{350D9F3D-105A-4C7B-9F32-1FC600AEB160}" type="presParOf" srcId="{61F4C755-C9A4-4944-B033-E5785E88D31B}" destId="{24B82ED7-589A-438A-BC1F-C3D676952CF7}" srcOrd="2" destOrd="0" presId="urn:microsoft.com/office/officeart/2018/2/layout/IconVerticalSolidList"/>
    <dgm:cxn modelId="{95A5F90D-3F9B-455E-B5CA-C750DD12FBAD}" type="presParOf" srcId="{61F4C755-C9A4-4944-B033-E5785E88D31B}" destId="{741FCAD7-93C6-467D-9111-71E4AF58F11E}" srcOrd="3" destOrd="0" presId="urn:microsoft.com/office/officeart/2018/2/layout/IconVerticalSolidList"/>
    <dgm:cxn modelId="{4EEAA3AD-6937-49FA-B6FD-EAF39BD7CE6E}" type="presParOf" srcId="{9EA8FD74-0BF3-40EC-AE05-4EF265330FB1}" destId="{12B7A982-C2A7-4C19-99FD-26EED8AB01D6}" srcOrd="1" destOrd="0" presId="urn:microsoft.com/office/officeart/2018/2/layout/IconVerticalSolidList"/>
    <dgm:cxn modelId="{564528F1-3304-497C-9422-FD1A379C5713}" type="presParOf" srcId="{9EA8FD74-0BF3-40EC-AE05-4EF265330FB1}" destId="{4399ED91-9A0D-4A13-B253-F409E8E78E78}" srcOrd="2" destOrd="0" presId="urn:microsoft.com/office/officeart/2018/2/layout/IconVerticalSolidList"/>
    <dgm:cxn modelId="{CBB26DD4-11CF-4183-A0B6-F5D13EB2EFC4}" type="presParOf" srcId="{4399ED91-9A0D-4A13-B253-F409E8E78E78}" destId="{9273A491-F7D8-4A87-8295-A4D8C63E3ACA}" srcOrd="0" destOrd="0" presId="urn:microsoft.com/office/officeart/2018/2/layout/IconVerticalSolidList"/>
    <dgm:cxn modelId="{7523E9DE-6868-41AA-B777-33269277B730}" type="presParOf" srcId="{4399ED91-9A0D-4A13-B253-F409E8E78E78}" destId="{9281D19F-890A-421D-AE2F-47E24E65640A}" srcOrd="1" destOrd="0" presId="urn:microsoft.com/office/officeart/2018/2/layout/IconVerticalSolidList"/>
    <dgm:cxn modelId="{5444194D-9B4C-4318-8027-C7319928AD30}" type="presParOf" srcId="{4399ED91-9A0D-4A13-B253-F409E8E78E78}" destId="{8259C056-BA17-41DB-A2EB-9AD2A6CE66B3}" srcOrd="2" destOrd="0" presId="urn:microsoft.com/office/officeart/2018/2/layout/IconVerticalSolidList"/>
    <dgm:cxn modelId="{295437BD-8E83-46FB-9AA4-1FE01AE4D3A1}" type="presParOf" srcId="{4399ED91-9A0D-4A13-B253-F409E8E78E78}" destId="{6BE97A85-8AB2-4C42-8020-03E2002A12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2903A-B78B-464E-AA07-CC05CF4CC2EC}">
      <dsp:nvSpPr>
        <dsp:cNvPr id="0" name=""/>
        <dsp:cNvSpPr/>
      </dsp:nvSpPr>
      <dsp:spPr>
        <a:xfrm>
          <a:off x="0" y="793292"/>
          <a:ext cx="9144000" cy="15430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A71F01-6367-4283-B4FE-FE39DE0DE28C}">
      <dsp:nvSpPr>
        <dsp:cNvPr id="0" name=""/>
        <dsp:cNvSpPr/>
      </dsp:nvSpPr>
      <dsp:spPr>
        <a:xfrm>
          <a:off x="459686" y="1204272"/>
          <a:ext cx="848677" cy="8486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FCAD7-93C6-467D-9111-71E4AF58F11E}">
      <dsp:nvSpPr>
        <dsp:cNvPr id="0" name=""/>
        <dsp:cNvSpPr/>
      </dsp:nvSpPr>
      <dsp:spPr>
        <a:xfrm>
          <a:off x="1782222" y="835818"/>
          <a:ext cx="7361777" cy="1543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306" tIns="163306" rIns="163306" bIns="163306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As the Federal Monitoring Team continues to examine what is reviewed and attempts to align all expectations to IDEA and/or MUSER, we are collaborating very closely with our TA providers, Mary Watson and Teri Williams Valentine, for clarification.  </a:t>
          </a:r>
          <a:endParaRPr lang="en-US" sz="1700" kern="1200"/>
        </a:p>
      </dsp:txBody>
      <dsp:txXfrm>
        <a:off x="1782222" y="835818"/>
        <a:ext cx="7361777" cy="1543050"/>
      </dsp:txXfrm>
    </dsp:sp>
    <dsp:sp modelId="{9273A491-F7D8-4A87-8295-A4D8C63E3ACA}">
      <dsp:nvSpPr>
        <dsp:cNvPr id="0" name=""/>
        <dsp:cNvSpPr/>
      </dsp:nvSpPr>
      <dsp:spPr>
        <a:xfrm>
          <a:off x="0" y="2764631"/>
          <a:ext cx="9144000" cy="15430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81D19F-890A-421D-AE2F-47E24E65640A}">
      <dsp:nvSpPr>
        <dsp:cNvPr id="0" name=""/>
        <dsp:cNvSpPr/>
      </dsp:nvSpPr>
      <dsp:spPr>
        <a:xfrm>
          <a:off x="466772" y="3111817"/>
          <a:ext cx="848677" cy="8486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E97A85-8AB2-4C42-8020-03E2002A12B8}">
      <dsp:nvSpPr>
        <dsp:cNvPr id="0" name=""/>
        <dsp:cNvSpPr/>
      </dsp:nvSpPr>
      <dsp:spPr>
        <a:xfrm>
          <a:off x="1782222" y="2764631"/>
          <a:ext cx="7361777" cy="1543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306" tIns="163306" rIns="163306" bIns="163306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Therefore, please note updated guidance that we are sharing with the field:</a:t>
          </a:r>
          <a:endParaRPr lang="en-US" sz="1700" kern="1200" dirty="0"/>
        </a:p>
      </dsp:txBody>
      <dsp:txXfrm>
        <a:off x="1782222" y="2764631"/>
        <a:ext cx="7361777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0E69F8-0378-49FB-9D5F-C9BBBD4410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9D66E2-908D-4C7C-B77D-A67EB491DD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0943C-FD17-456F-9186-93C637EBEE19}" type="datetimeFigureOut">
              <a:rPr lang="en-ID" smtClean="0"/>
              <a:t>06/04/2024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37C81-476A-49AC-AA51-FCBC1E79C8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29A36-632E-48BF-83DD-078A438E81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85283-85A0-4983-89F3-459199E55DF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3195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9FC38-530E-234F-B7F7-8AADFABE22DD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5EFD3-45C9-274E-AC0C-A1CE6E7E4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2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105AC0-6A11-984D-8903-28B8AC302B66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F31F6A-B53A-824B-B4A4-382219BF796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10">
            <a:extLst>
              <a:ext uri="{FF2B5EF4-FFF2-40B4-BE49-F238E27FC236}">
                <a16:creationId xmlns:a16="http://schemas.microsoft.com/office/drawing/2014/main" id="{CE88ABC1-ACE8-B34D-9FF1-B08FF0B8C0F6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63C2911-808A-ED48-A527-CA02957925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8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3E5EBD-6A05-6D4F-93BA-5F06BC34119D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BA0CF7-1390-4849-A70B-B4164FBA2BC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10">
            <a:extLst>
              <a:ext uri="{FF2B5EF4-FFF2-40B4-BE49-F238E27FC236}">
                <a16:creationId xmlns:a16="http://schemas.microsoft.com/office/drawing/2014/main" id="{82AAC62B-2657-8743-8AEA-DAD3F5AE0F48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6E548D-74DE-3948-AC22-F9FAFFE97B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8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B78D95-C0CC-164D-9B6A-61B6129A8061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F7529C-F608-0F45-AEE4-ECA82B77A3A1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10">
            <a:extLst>
              <a:ext uri="{FF2B5EF4-FFF2-40B4-BE49-F238E27FC236}">
                <a16:creationId xmlns:a16="http://schemas.microsoft.com/office/drawing/2014/main" id="{D82E9085-2CAB-1440-95D4-FC7228F8199B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0C25B81-B386-AD47-94E3-5AB41FB27B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56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586BB16-B146-4506-8BF9-C7E91AF71A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E2D5C1-AA66-7847-B3C0-1EB53BF628B5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A7B7BB-7256-1148-ABC0-EC75A28B76AA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8E4B4B5-886E-614F-9423-90111BFF76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CBE14A-009A-3B4B-BDD7-B05A9C94BB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85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FDC31C-5A8A-446E-ADFF-75E1F97D4E08}"/>
              </a:ext>
            </a:extLst>
          </p:cNvPr>
          <p:cNvGrpSpPr/>
          <p:nvPr userDrawn="1"/>
        </p:nvGrpSpPr>
        <p:grpSpPr>
          <a:xfrm>
            <a:off x="5579578" y="0"/>
            <a:ext cx="131144" cy="5143500"/>
            <a:chOff x="7439437" y="0"/>
            <a:chExt cx="174859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0B42BE2-9D1E-4A56-8265-1D617894C6F3}"/>
                </a:ext>
              </a:extLst>
            </p:cNvPr>
            <p:cNvSpPr/>
            <p:nvPr/>
          </p:nvSpPr>
          <p:spPr>
            <a:xfrm>
              <a:off x="7439437" y="0"/>
              <a:ext cx="174859" cy="43942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013" b="0" i="0" dirty="0">
                <a:latin typeface="Calibri Regular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A385B06-6E6A-47FF-800D-5CEA8B3EACA3}"/>
                </a:ext>
              </a:extLst>
            </p:cNvPr>
            <p:cNvSpPr/>
            <p:nvPr/>
          </p:nvSpPr>
          <p:spPr>
            <a:xfrm>
              <a:off x="7439437" y="4394200"/>
              <a:ext cx="174859" cy="2463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013" b="0" i="0" dirty="0">
                <a:latin typeface="Calibri Regular"/>
              </a:endParaRPr>
            </a:p>
          </p:txBody>
        </p:sp>
      </p:grp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839F5EF-A3E1-427D-AD2E-8EF7D4AE0E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0722" y="0"/>
            <a:ext cx="3433278" cy="5143500"/>
          </a:xfrm>
          <a:custGeom>
            <a:avLst/>
            <a:gdLst>
              <a:gd name="connsiteX0" fmla="*/ 0 w 4577704"/>
              <a:gd name="connsiteY0" fmla="*/ 0 h 6858000"/>
              <a:gd name="connsiteX1" fmla="*/ 4577704 w 4577704"/>
              <a:gd name="connsiteY1" fmla="*/ 0 h 6858000"/>
              <a:gd name="connsiteX2" fmla="*/ 4577704 w 4577704"/>
              <a:gd name="connsiteY2" fmla="*/ 6858000 h 6858000"/>
              <a:gd name="connsiteX3" fmla="*/ 0 w 457770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7704" h="6858000">
                <a:moveTo>
                  <a:pt x="0" y="0"/>
                </a:moveTo>
                <a:lnTo>
                  <a:pt x="4577704" y="0"/>
                </a:lnTo>
                <a:lnTo>
                  <a:pt x="457770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AA9687-93B1-764B-984E-6AE7D278A3C6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7B8E58-A42C-F14D-8B4B-9C8D3EA47AA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07E01BE-A9E8-5041-95E9-FCAC56C4C4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B00B0-82F8-A049-8B92-07029ACE88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49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5B95181-3F26-4B74-B783-C99CB7F6EC7C}"/>
              </a:ext>
            </a:extLst>
          </p:cNvPr>
          <p:cNvGrpSpPr/>
          <p:nvPr userDrawn="1"/>
        </p:nvGrpSpPr>
        <p:grpSpPr>
          <a:xfrm>
            <a:off x="456950" y="1"/>
            <a:ext cx="110941" cy="3551721"/>
            <a:chOff x="1263784" y="1"/>
            <a:chExt cx="147921" cy="349503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226FA9E-BD1A-4F68-9CD5-1C42EE551250}"/>
                </a:ext>
              </a:extLst>
            </p:cNvPr>
            <p:cNvSpPr/>
            <p:nvPr/>
          </p:nvSpPr>
          <p:spPr>
            <a:xfrm>
              <a:off x="1263784" y="1"/>
              <a:ext cx="147921" cy="223941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013" b="0" i="0" dirty="0">
                <a:latin typeface="Calibri Regular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50ABB45-185D-4406-AB99-3DA6760187E7}"/>
                </a:ext>
              </a:extLst>
            </p:cNvPr>
            <p:cNvSpPr/>
            <p:nvPr/>
          </p:nvSpPr>
          <p:spPr>
            <a:xfrm>
              <a:off x="1263784" y="2239415"/>
              <a:ext cx="147921" cy="125562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013" b="0" i="0" dirty="0">
                <a:latin typeface="Calibri Regular"/>
              </a:endParaRPr>
            </a:p>
          </p:txBody>
        </p:sp>
      </p:grp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54B8F97-1790-4793-A613-B4D72345BD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7891" y="0"/>
            <a:ext cx="2863516" cy="3551722"/>
          </a:xfrm>
          <a:custGeom>
            <a:avLst/>
            <a:gdLst>
              <a:gd name="connsiteX0" fmla="*/ 0 w 3818021"/>
              <a:gd name="connsiteY0" fmla="*/ 0 h 4735629"/>
              <a:gd name="connsiteX1" fmla="*/ 3818021 w 3818021"/>
              <a:gd name="connsiteY1" fmla="*/ 0 h 4735629"/>
              <a:gd name="connsiteX2" fmla="*/ 3818021 w 3818021"/>
              <a:gd name="connsiteY2" fmla="*/ 4735629 h 4735629"/>
              <a:gd name="connsiteX3" fmla="*/ 0 w 3818021"/>
              <a:gd name="connsiteY3" fmla="*/ 4735629 h 4735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8021" h="4735629">
                <a:moveTo>
                  <a:pt x="0" y="0"/>
                </a:moveTo>
                <a:lnTo>
                  <a:pt x="3818021" y="0"/>
                </a:lnTo>
                <a:lnTo>
                  <a:pt x="3818021" y="4735629"/>
                </a:lnTo>
                <a:lnTo>
                  <a:pt x="0" y="47356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34A3106-EB1B-45B2-B544-552D696619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252311" y="2613258"/>
            <a:ext cx="1876928" cy="1876928"/>
          </a:xfrm>
          <a:custGeom>
            <a:avLst/>
            <a:gdLst>
              <a:gd name="connsiteX0" fmla="*/ 1251285 w 2502570"/>
              <a:gd name="connsiteY0" fmla="*/ 0 h 2502570"/>
              <a:gd name="connsiteX1" fmla="*/ 2502570 w 2502570"/>
              <a:gd name="connsiteY1" fmla="*/ 1251285 h 2502570"/>
              <a:gd name="connsiteX2" fmla="*/ 1251285 w 2502570"/>
              <a:gd name="connsiteY2" fmla="*/ 2502570 h 2502570"/>
              <a:gd name="connsiteX3" fmla="*/ 0 w 2502570"/>
              <a:gd name="connsiteY3" fmla="*/ 1251285 h 2502570"/>
              <a:gd name="connsiteX4" fmla="*/ 1251285 w 2502570"/>
              <a:gd name="connsiteY4" fmla="*/ 0 h 2502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2570" h="2502570">
                <a:moveTo>
                  <a:pt x="1251285" y="0"/>
                </a:moveTo>
                <a:cubicBezTo>
                  <a:pt x="1942351" y="0"/>
                  <a:pt x="2502570" y="560219"/>
                  <a:pt x="2502570" y="1251285"/>
                </a:cubicBezTo>
                <a:cubicBezTo>
                  <a:pt x="2502570" y="1942351"/>
                  <a:pt x="1942351" y="2502570"/>
                  <a:pt x="1251285" y="2502570"/>
                </a:cubicBezTo>
                <a:cubicBezTo>
                  <a:pt x="560219" y="2502570"/>
                  <a:pt x="0" y="1942351"/>
                  <a:pt x="0" y="1251285"/>
                </a:cubicBezTo>
                <a:cubicBezTo>
                  <a:pt x="0" y="560219"/>
                  <a:pt x="560219" y="0"/>
                  <a:pt x="125128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08B4AF-C058-AE45-ACC2-0B70F62A7A9B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6C6CD2-CD8A-A045-B489-D6180BFB8A5D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10">
            <a:extLst>
              <a:ext uri="{FF2B5EF4-FFF2-40B4-BE49-F238E27FC236}">
                <a16:creationId xmlns:a16="http://schemas.microsoft.com/office/drawing/2014/main" id="{E7E9E485-A78F-754F-B441-F2DAD1A1DE4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0012C4-6954-874B-993D-1E22C5474E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78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D1E221A-A9C5-4B60-A3D7-9AF3514998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4900" y="756003"/>
            <a:ext cx="3562350" cy="1858956"/>
          </a:xfrm>
          <a:custGeom>
            <a:avLst/>
            <a:gdLst>
              <a:gd name="connsiteX0" fmla="*/ 0 w 4749800"/>
              <a:gd name="connsiteY0" fmla="*/ 0 h 2478608"/>
              <a:gd name="connsiteX1" fmla="*/ 4749800 w 4749800"/>
              <a:gd name="connsiteY1" fmla="*/ 0 h 2478608"/>
              <a:gd name="connsiteX2" fmla="*/ 4749800 w 4749800"/>
              <a:gd name="connsiteY2" fmla="*/ 2478608 h 2478608"/>
              <a:gd name="connsiteX3" fmla="*/ 0 w 4749800"/>
              <a:gd name="connsiteY3" fmla="*/ 2478608 h 247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49800" h="2478608">
                <a:moveTo>
                  <a:pt x="0" y="0"/>
                </a:moveTo>
                <a:lnTo>
                  <a:pt x="4749800" y="0"/>
                </a:lnTo>
                <a:lnTo>
                  <a:pt x="4749800" y="2478608"/>
                </a:lnTo>
                <a:lnTo>
                  <a:pt x="0" y="247860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1CF9A8-5DAE-A64C-B9CF-6ACD86C3802F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4D12B7-B561-C243-ADB6-714017EBF2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9A6592E5-2633-6A43-B760-DB27D7A03A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BF55AF-2868-E441-8443-D2CA386046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487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18F113F-FE27-4D1C-A26B-96CEAB5EF6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1BC213-1A2E-0E49-96D5-52A8B200B959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01BA2D-8669-7544-8767-85696CD33006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91D4C0C9-2A6C-A546-956B-F2323FA1742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715D97-E47E-5E42-8EFF-5A184F85EA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22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096E4F4-65CB-46EE-91B0-0617E434125C}"/>
              </a:ext>
            </a:extLst>
          </p:cNvPr>
          <p:cNvGrpSpPr/>
          <p:nvPr userDrawn="1"/>
        </p:nvGrpSpPr>
        <p:grpSpPr>
          <a:xfrm rot="16200000">
            <a:off x="4520147" y="-1342297"/>
            <a:ext cx="103704" cy="9144003"/>
            <a:chOff x="1263784" y="1"/>
            <a:chExt cx="147921" cy="349503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8200AE-848E-47A8-8386-A153C93847E2}"/>
                </a:ext>
              </a:extLst>
            </p:cNvPr>
            <p:cNvSpPr/>
            <p:nvPr/>
          </p:nvSpPr>
          <p:spPr>
            <a:xfrm>
              <a:off x="1263784" y="1"/>
              <a:ext cx="147921" cy="223941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013" b="0" i="0" dirty="0">
                <a:latin typeface="Calibri Regular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EDE52F0-6262-4319-9EE2-71D8A983589B}"/>
                </a:ext>
              </a:extLst>
            </p:cNvPr>
            <p:cNvSpPr/>
            <p:nvPr/>
          </p:nvSpPr>
          <p:spPr>
            <a:xfrm>
              <a:off x="1263784" y="2239415"/>
              <a:ext cx="147921" cy="12556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013" b="0" i="0" dirty="0">
                <a:latin typeface="Calibri Regular"/>
              </a:endParaRPr>
            </a:p>
          </p:txBody>
        </p:sp>
      </p:grp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4DC71C8-649C-4CFD-91E4-7D044C2EB9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-1"/>
            <a:ext cx="2116477" cy="3281557"/>
          </a:xfrm>
          <a:custGeom>
            <a:avLst/>
            <a:gdLst>
              <a:gd name="connsiteX0" fmla="*/ 0 w 2821969"/>
              <a:gd name="connsiteY0" fmla="*/ 0 h 4315146"/>
              <a:gd name="connsiteX1" fmla="*/ 2821969 w 2821969"/>
              <a:gd name="connsiteY1" fmla="*/ 0 h 4315146"/>
              <a:gd name="connsiteX2" fmla="*/ 2821969 w 2821969"/>
              <a:gd name="connsiteY2" fmla="*/ 4315146 h 4315146"/>
              <a:gd name="connsiteX3" fmla="*/ 0 w 2821969"/>
              <a:gd name="connsiteY3" fmla="*/ 4315146 h 4315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969" h="4315146">
                <a:moveTo>
                  <a:pt x="0" y="0"/>
                </a:moveTo>
                <a:lnTo>
                  <a:pt x="2821969" y="0"/>
                </a:lnTo>
                <a:lnTo>
                  <a:pt x="2821969" y="4315146"/>
                </a:lnTo>
                <a:lnTo>
                  <a:pt x="0" y="431514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B28C20E-0280-4BFD-AF0C-05A4E61A03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802776" y="1290100"/>
            <a:ext cx="2116477" cy="3236360"/>
          </a:xfrm>
          <a:custGeom>
            <a:avLst/>
            <a:gdLst>
              <a:gd name="connsiteX0" fmla="*/ 0 w 2821969"/>
              <a:gd name="connsiteY0" fmla="*/ 0 h 4315146"/>
              <a:gd name="connsiteX1" fmla="*/ 2821969 w 2821969"/>
              <a:gd name="connsiteY1" fmla="*/ 0 h 4315146"/>
              <a:gd name="connsiteX2" fmla="*/ 2821969 w 2821969"/>
              <a:gd name="connsiteY2" fmla="*/ 4315146 h 4315146"/>
              <a:gd name="connsiteX3" fmla="*/ 0 w 2821969"/>
              <a:gd name="connsiteY3" fmla="*/ 4315146 h 4315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969" h="4315146">
                <a:moveTo>
                  <a:pt x="0" y="0"/>
                </a:moveTo>
                <a:lnTo>
                  <a:pt x="2821969" y="0"/>
                </a:lnTo>
                <a:lnTo>
                  <a:pt x="2821969" y="4315146"/>
                </a:lnTo>
                <a:lnTo>
                  <a:pt x="0" y="431514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9C0FD0-5B64-024C-BAB8-67FD396369F9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7B1D9B-5535-A04A-8E48-91D9B7C3A2E8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10">
            <a:extLst>
              <a:ext uri="{FF2B5EF4-FFF2-40B4-BE49-F238E27FC236}">
                <a16:creationId xmlns:a16="http://schemas.microsoft.com/office/drawing/2014/main" id="{A1B958C4-8914-E942-87AE-F2F9F62C391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AAF946-4561-4F4C-8544-0F2B1D19B3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285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A7DC167-153D-48B9-913D-BB64FCBF831A}"/>
              </a:ext>
            </a:extLst>
          </p:cNvPr>
          <p:cNvGrpSpPr/>
          <p:nvPr userDrawn="1"/>
        </p:nvGrpSpPr>
        <p:grpSpPr>
          <a:xfrm rot="16200000">
            <a:off x="7082020" y="2084027"/>
            <a:ext cx="83757" cy="4040205"/>
            <a:chOff x="1263784" y="1"/>
            <a:chExt cx="147921" cy="349503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2B44A3B-5A5A-486E-933F-7E6472E8EB15}"/>
                </a:ext>
              </a:extLst>
            </p:cNvPr>
            <p:cNvSpPr/>
            <p:nvPr/>
          </p:nvSpPr>
          <p:spPr>
            <a:xfrm>
              <a:off x="1263784" y="1"/>
              <a:ext cx="147921" cy="223941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013" b="0" i="0" dirty="0">
                <a:latin typeface="Calibri Regular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33FC56E-72A1-44D8-BDFD-7B95ABAC6463}"/>
                </a:ext>
              </a:extLst>
            </p:cNvPr>
            <p:cNvSpPr/>
            <p:nvPr/>
          </p:nvSpPr>
          <p:spPr>
            <a:xfrm>
              <a:off x="1263784" y="2239415"/>
              <a:ext cx="147921" cy="12556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013" b="0" i="0" dirty="0">
                <a:latin typeface="Calibri Regular"/>
              </a:endParaRPr>
            </a:p>
          </p:txBody>
        </p:sp>
      </p:grp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5C2467C-7446-4E02-A977-7A833F4AAB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03795" y="601840"/>
            <a:ext cx="4040205" cy="3460412"/>
          </a:xfrm>
          <a:custGeom>
            <a:avLst/>
            <a:gdLst>
              <a:gd name="connsiteX0" fmla="*/ 0 w 5386940"/>
              <a:gd name="connsiteY0" fmla="*/ 0 h 4613882"/>
              <a:gd name="connsiteX1" fmla="*/ 5386940 w 5386940"/>
              <a:gd name="connsiteY1" fmla="*/ 0 h 4613882"/>
              <a:gd name="connsiteX2" fmla="*/ 5386940 w 5386940"/>
              <a:gd name="connsiteY2" fmla="*/ 4613882 h 4613882"/>
              <a:gd name="connsiteX3" fmla="*/ 0 w 5386940"/>
              <a:gd name="connsiteY3" fmla="*/ 4613882 h 4613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6940" h="4613882">
                <a:moveTo>
                  <a:pt x="0" y="0"/>
                </a:moveTo>
                <a:lnTo>
                  <a:pt x="5386940" y="0"/>
                </a:lnTo>
                <a:lnTo>
                  <a:pt x="5386940" y="4613882"/>
                </a:lnTo>
                <a:lnTo>
                  <a:pt x="0" y="46138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DD72E8-3A24-F744-8BD3-B6ADB7CCD047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B625CE-EA2E-DD46-931A-A9026949D38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10">
            <a:extLst>
              <a:ext uri="{FF2B5EF4-FFF2-40B4-BE49-F238E27FC236}">
                <a16:creationId xmlns:a16="http://schemas.microsoft.com/office/drawing/2014/main" id="{1403C307-7369-A34D-BFAE-B5881289A4C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95730A-96EB-ED47-BD06-0B638F7556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212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2E77EAB-8151-4F81-B645-236E967BA9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6377" y="495300"/>
            <a:ext cx="3368873" cy="4648200"/>
          </a:xfrm>
          <a:custGeom>
            <a:avLst/>
            <a:gdLst>
              <a:gd name="connsiteX0" fmla="*/ 0 w 4491831"/>
              <a:gd name="connsiteY0" fmla="*/ 0 h 6197600"/>
              <a:gd name="connsiteX1" fmla="*/ 4491831 w 4491831"/>
              <a:gd name="connsiteY1" fmla="*/ 0 h 6197600"/>
              <a:gd name="connsiteX2" fmla="*/ 4491831 w 4491831"/>
              <a:gd name="connsiteY2" fmla="*/ 6197600 h 6197600"/>
              <a:gd name="connsiteX3" fmla="*/ 0 w 4491831"/>
              <a:gd name="connsiteY3" fmla="*/ 6197600 h 619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1831" h="6197600">
                <a:moveTo>
                  <a:pt x="0" y="0"/>
                </a:moveTo>
                <a:lnTo>
                  <a:pt x="4491831" y="0"/>
                </a:lnTo>
                <a:lnTo>
                  <a:pt x="4491831" y="6197600"/>
                </a:lnTo>
                <a:lnTo>
                  <a:pt x="0" y="6197600"/>
                </a:lnTo>
                <a:close/>
              </a:path>
            </a:pathLst>
          </a:custGeom>
          <a:ln w="57150">
            <a:noFill/>
          </a:ln>
          <a:effectLst/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F71889-426A-FB42-89EA-73188B8D0093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F1F308-DCC3-8F45-842C-8208463AE2B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9CC98A58-5054-4B41-A615-08C4DFF899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6131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AF435-1BC4-C647-81AB-8D27F3A99D6C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799014-0F19-3C43-B45F-7038E474B83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10">
            <a:extLst>
              <a:ext uri="{FF2B5EF4-FFF2-40B4-BE49-F238E27FC236}">
                <a16:creationId xmlns:a16="http://schemas.microsoft.com/office/drawing/2014/main" id="{FC8C7A40-059E-DB4D-80B1-0A8C6929715C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0FBA0F-7B15-664F-913C-9050040E2D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342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075339-9FC7-AF4C-8F94-76CE35500EC7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FF21C5-E5EB-214F-8369-91DC075CC14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AE920C69-67B7-9A47-97E3-21167E74A1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11865" y="4808751"/>
            <a:ext cx="2057400" cy="273844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87294F-8CBE-3643-88A8-DB39387062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94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FB0147-65E1-F742-99E9-FDD3737645C9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FBE8A0-4587-7548-BB24-C548F3F62C76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10">
            <a:extLst>
              <a:ext uri="{FF2B5EF4-FFF2-40B4-BE49-F238E27FC236}">
                <a16:creationId xmlns:a16="http://schemas.microsoft.com/office/drawing/2014/main" id="{AFD375C8-D501-1946-9A00-98B14611EE53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DBA76B-BC26-D84C-9810-15EEBAF1CC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84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03C5D4-0C69-C142-BCE9-8E0A1A8B1763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AACB38-1FA9-9941-9319-D359C4C22686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10">
            <a:extLst>
              <a:ext uri="{FF2B5EF4-FFF2-40B4-BE49-F238E27FC236}">
                <a16:creationId xmlns:a16="http://schemas.microsoft.com/office/drawing/2014/main" id="{E4E0E06E-1531-6845-8998-37CD5F7BF9FE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2BFB35-8176-5941-A4A9-403D0508D1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04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FC4140-AB4E-814C-BCA2-B4DF3BBF940C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2AFA10-3430-0543-8D83-FF760B631153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0">
            <a:extLst>
              <a:ext uri="{FF2B5EF4-FFF2-40B4-BE49-F238E27FC236}">
                <a16:creationId xmlns:a16="http://schemas.microsoft.com/office/drawing/2014/main" id="{A4618300-CFF5-C645-B2AE-1CDD1268A7FE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3298EB5-B147-634A-9B26-A17529F2D0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4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38F12C-87A2-EE4A-80C4-9F7062267240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DC0546-3DF4-5D4F-B57F-D0AE13B6F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8E39E613-F28F-BA48-B06B-C75E4113AA4C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E85B33-4FCA-4A42-8F5F-90FA159E8B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4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56BC3E-C597-2342-99E6-62DA8DF47E2B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C01C7-5B90-FD45-8AC5-3F15FDFF56CE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ABD6DB79-E8DC-D448-B69A-4534EB2E8628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054D09-03A6-CF4F-992C-5E418A954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67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66A3BE-96CF-5B4F-ABED-BD0082ABAD36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140294-0BC4-5146-B342-CE7021DDD22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10">
            <a:extLst>
              <a:ext uri="{FF2B5EF4-FFF2-40B4-BE49-F238E27FC236}">
                <a16:creationId xmlns:a16="http://schemas.microsoft.com/office/drawing/2014/main" id="{88A4FDFD-0066-B94C-A202-4C02F3024D11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2F17327-59EC-684C-9B6D-D7ADACD6F5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73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t>‹#›</a:t>
            </a:fld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D39B48-5148-6943-866E-63FD32FF7E49}"/>
              </a:ext>
            </a:extLst>
          </p:cNvPr>
          <p:cNvSpPr/>
          <p:nvPr userDrawn="1"/>
        </p:nvSpPr>
        <p:spPr>
          <a:xfrm>
            <a:off x="0" y="4747846"/>
            <a:ext cx="9144000" cy="3956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CC1FB5-65DE-B147-802B-F4BABE1275F1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10">
            <a:extLst>
              <a:ext uri="{FF2B5EF4-FFF2-40B4-BE49-F238E27FC236}">
                <a16:creationId xmlns:a16="http://schemas.microsoft.com/office/drawing/2014/main" id="{8E322EC1-B9B0-CC47-A0A2-9004ADB87C1A}"/>
              </a:ext>
            </a:extLst>
          </p:cNvPr>
          <p:cNvSpPr txBox="1">
            <a:spLocks/>
          </p:cNvSpPr>
          <p:nvPr userDrawn="1"/>
        </p:nvSpPr>
        <p:spPr>
          <a:xfrm>
            <a:off x="7011865" y="4808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i="0" kern="1200">
                <a:solidFill>
                  <a:schemeClr val="bg1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F50053-EC2C-B34A-BA34-7AC20C3C19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065" y="4277338"/>
            <a:ext cx="838200" cy="44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50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</a:defRPr>
            </a:lvl1pPr>
          </a:lstStyle>
          <a:p>
            <a:endParaRPr lang="en-I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</a:defRPr>
            </a:lvl1pPr>
          </a:lstStyle>
          <a:p>
            <a:endParaRPr lang="en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Calibri Regular"/>
              </a:defRPr>
            </a:lvl1pPr>
          </a:lstStyle>
          <a:p>
            <a:fld id="{9E113F32-3E6D-4F9A-A773-66183D9F62AD}" type="slidenum">
              <a:rPr lang="en-ID" smtClean="0"/>
              <a:pPr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6252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4" r:id="rId13"/>
    <p:sldLayoutId id="2147483696" r:id="rId14"/>
    <p:sldLayoutId id="2147483699" r:id="rId15"/>
    <p:sldLayoutId id="2147483709" r:id="rId16"/>
    <p:sldLayoutId id="2147483712" r:id="rId17"/>
    <p:sldLayoutId id="2147483718" r:id="rId18"/>
    <p:sldLayoutId id="2147483722" r:id="rId19"/>
    <p:sldLayoutId id="2147483650" r:id="rId20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Montserrat Bold" pitchFamily="2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ine.gov/doe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15EEAE17-6CF1-C042-B726-E98A6A4C68D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AA9955C-4ABE-4C9A-AF7A-D8E511347C63}"/>
              </a:ext>
            </a:extLst>
          </p:cNvPr>
          <p:cNvSpPr/>
          <p:nvPr/>
        </p:nvSpPr>
        <p:spPr>
          <a:xfrm>
            <a:off x="-1" y="-2964"/>
            <a:ext cx="9144000" cy="5143500"/>
          </a:xfrm>
          <a:prstGeom prst="rect">
            <a:avLst/>
          </a:prstGeom>
          <a:solidFill>
            <a:srgbClr val="00206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u="sng" dirty="0">
                <a:latin typeface="Calibri Regular"/>
              </a:rPr>
              <a:t>Updated Guidance</a:t>
            </a:r>
            <a:r>
              <a:rPr lang="en-ID" sz="3600" u="sng" dirty="0">
                <a:latin typeface="Calibri Regular"/>
              </a:rPr>
              <a:t>:</a:t>
            </a:r>
            <a:r>
              <a:rPr lang="en-ID" sz="3600" dirty="0">
                <a:latin typeface="Calibri Regular"/>
              </a:rPr>
              <a:t> Supervision, Monitoring and Support Team </a:t>
            </a:r>
          </a:p>
          <a:p>
            <a:pPr algn="ctr"/>
            <a:r>
              <a:rPr lang="en-ID" dirty="0">
                <a:latin typeface="Calibri Regular"/>
              </a:rPr>
              <a:t>SPPS Director’s Meeting 4-10-24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8461A-639B-49F0-8728-BDE3A9F0CF94}"/>
              </a:ext>
            </a:extLst>
          </p:cNvPr>
          <p:cNvSpPr txBox="1"/>
          <p:nvPr/>
        </p:nvSpPr>
        <p:spPr>
          <a:xfrm>
            <a:off x="1176587" y="1348613"/>
            <a:ext cx="6790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Montserrat Bold" pitchFamily="2" charset="77"/>
              </a:rPr>
              <a:t>MAINE DEPARTMENT </a:t>
            </a:r>
            <a:br>
              <a:rPr lang="en-US" sz="1200" b="1" dirty="0">
                <a:solidFill>
                  <a:schemeClr val="bg1"/>
                </a:solidFill>
                <a:latin typeface="Montserrat Bold" pitchFamily="2" charset="77"/>
              </a:rPr>
            </a:br>
            <a:r>
              <a:rPr lang="en-US" sz="1200" b="1" dirty="0">
                <a:solidFill>
                  <a:schemeClr val="bg1"/>
                </a:solidFill>
                <a:latin typeface="Montserrat Bold" pitchFamily="2" charset="77"/>
              </a:rPr>
              <a:t>OF EDUCATION</a:t>
            </a:r>
            <a:endParaRPr lang="en-ID" sz="1200" b="1" dirty="0">
              <a:solidFill>
                <a:schemeClr val="bg1"/>
              </a:solidFill>
              <a:latin typeface="Montserrat Bold" pitchFamily="2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A29866-9EF0-4DF7-8E1E-E9BFC4B8A3A1}"/>
              </a:ext>
            </a:extLst>
          </p:cNvPr>
          <p:cNvSpPr/>
          <p:nvPr/>
        </p:nvSpPr>
        <p:spPr>
          <a:xfrm>
            <a:off x="0" y="2549797"/>
            <a:ext cx="1849349" cy="439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13" dirty="0">
              <a:latin typeface="Calibri Regular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C0B539-02C9-43E6-902E-169409129F56}"/>
              </a:ext>
            </a:extLst>
          </p:cNvPr>
          <p:cNvSpPr/>
          <p:nvPr/>
        </p:nvSpPr>
        <p:spPr>
          <a:xfrm>
            <a:off x="7294651" y="2549797"/>
            <a:ext cx="1849349" cy="439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13" dirty="0">
              <a:latin typeface="Calibri Regular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B97B7C-7535-5E47-B464-BBE3397755BF}"/>
              </a:ext>
            </a:extLst>
          </p:cNvPr>
          <p:cNvSpPr/>
          <p:nvPr/>
        </p:nvSpPr>
        <p:spPr>
          <a:xfrm>
            <a:off x="0" y="4216559"/>
            <a:ext cx="9144000" cy="74490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DE5373-F544-4B3F-8062-C066E172766C}"/>
              </a:ext>
            </a:extLst>
          </p:cNvPr>
          <p:cNvSpPr/>
          <p:nvPr/>
        </p:nvSpPr>
        <p:spPr>
          <a:xfrm>
            <a:off x="-620818" y="4323635"/>
            <a:ext cx="6552399" cy="461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latin typeface="Montserra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Presented by: </a:t>
            </a:r>
            <a:r>
              <a:rPr lang="en-US" sz="1400" dirty="0">
                <a:latin typeface="Montserra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Leora Byras</a:t>
            </a:r>
            <a:r>
              <a:rPr lang="en-US" b="1" dirty="0">
                <a:latin typeface="Montserra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dirty="0">
              <a:latin typeface="Montserra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E2C7253-7F98-3A48-8996-25B947C45E7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9256" y="4317431"/>
            <a:ext cx="1034580" cy="54315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3F06380-D4BF-934F-9E7A-6BF813EF09ED}"/>
              </a:ext>
            </a:extLst>
          </p:cNvPr>
          <p:cNvCxnSpPr/>
          <p:nvPr/>
        </p:nvCxnSpPr>
        <p:spPr>
          <a:xfrm>
            <a:off x="3853714" y="1829666"/>
            <a:ext cx="143657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99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4EC6FF-5371-41AE-B3D2-5B28A13E0CA0}"/>
              </a:ext>
            </a:extLst>
          </p:cNvPr>
          <p:cNvCxnSpPr>
            <a:cxnSpLocks/>
          </p:cNvCxnSpPr>
          <p:nvPr/>
        </p:nvCxnSpPr>
        <p:spPr>
          <a:xfrm>
            <a:off x="0" y="3839328"/>
            <a:ext cx="4787660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B854AB-BA8D-7D44-8D25-4752E788539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pPr/>
              <a:t>1</a:t>
            </a:fld>
            <a:endParaRPr lang="en-ID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247CBEB-D941-B14A-BD48-C6B57DB1340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58100" y="381810"/>
            <a:ext cx="3562350" cy="1858956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32A900C-D583-D8B5-245E-19168E955DB5}"/>
              </a:ext>
            </a:extLst>
          </p:cNvPr>
          <p:cNvSpPr txBox="1"/>
          <p:nvPr/>
        </p:nvSpPr>
        <p:spPr>
          <a:xfrm>
            <a:off x="286044" y="2537275"/>
            <a:ext cx="46003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Maine student with disabilities will have an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inclusive,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equitable and accessible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ducation.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DDACA2A-DE35-7D06-7B03-FBAFE967C935}"/>
              </a:ext>
            </a:extLst>
          </p:cNvPr>
          <p:cNvSpPr/>
          <p:nvPr/>
        </p:nvSpPr>
        <p:spPr>
          <a:xfrm>
            <a:off x="4842370" y="3110552"/>
            <a:ext cx="2849525" cy="129312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Mission and Vision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27DF42-5276-0712-14FB-3046C7D8075B}"/>
              </a:ext>
            </a:extLst>
          </p:cNvPr>
          <p:cNvSpPr txBox="1"/>
          <p:nvPr/>
        </p:nvSpPr>
        <p:spPr>
          <a:xfrm>
            <a:off x="4787660" y="926144"/>
            <a:ext cx="435634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mission is t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develop inclusive educational support and guidance for educators, families and communities that empower ALL students, to: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achieve high expectations through intentional, meaningful, educational experiences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belonging to life-long learning communities, and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 in and lead purposeful and fulfilling lives.</a:t>
            </a:r>
          </a:p>
        </p:txBody>
      </p:sp>
    </p:spTree>
    <p:extLst>
      <p:ext uri="{BB962C8B-B14F-4D97-AF65-F5344CB8AC3E}">
        <p14:creationId xmlns:p14="http://schemas.microsoft.com/office/powerpoint/2010/main" val="277678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1F4342-8561-98B4-F47B-7AAA5D6A93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pPr/>
              <a:t>2</a:t>
            </a:fld>
            <a:endParaRPr lang="en-ID" dirty="0"/>
          </a:p>
        </p:txBody>
      </p:sp>
      <p:graphicFrame>
        <p:nvGraphicFramePr>
          <p:cNvPr id="5" name="Picture Placeholder 1">
            <a:extLst>
              <a:ext uri="{FF2B5EF4-FFF2-40B4-BE49-F238E27FC236}">
                <a16:creationId xmlns:a16="http://schemas.microsoft.com/office/drawing/2014/main" id="{3FED3C34-FC92-E933-D293-FF9229091C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8744282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5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D7805FEA-5A72-0349-919F-E708EFA454D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10722" y="69011"/>
            <a:ext cx="3358543" cy="467551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9C7582-9440-4476-828D-840EDD1CC952}"/>
              </a:ext>
            </a:extLst>
          </p:cNvPr>
          <p:cNvSpPr txBox="1"/>
          <p:nvPr/>
        </p:nvSpPr>
        <p:spPr>
          <a:xfrm>
            <a:off x="1055059" y="1111522"/>
            <a:ext cx="3381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Summary of Performance</a:t>
            </a:r>
            <a:endParaRPr lang="en-ID" sz="3200" b="1" u="sng" dirty="0">
              <a:latin typeface="Montserrat Bold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781A167-947A-458C-8143-C6C6D8488DAA}"/>
              </a:ext>
            </a:extLst>
          </p:cNvPr>
          <p:cNvCxnSpPr>
            <a:cxnSpLocks/>
          </p:cNvCxnSpPr>
          <p:nvPr/>
        </p:nvCxnSpPr>
        <p:spPr>
          <a:xfrm>
            <a:off x="0" y="2304763"/>
            <a:ext cx="3916392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lide Number Placeholder 33">
            <a:extLst>
              <a:ext uri="{FF2B5EF4-FFF2-40B4-BE49-F238E27FC236}">
                <a16:creationId xmlns:a16="http://schemas.microsoft.com/office/drawing/2014/main" id="{83E86DC1-52AB-9740-B0D1-31AE0E9D2E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pPr/>
              <a:t>3</a:t>
            </a:fld>
            <a:endParaRPr lang="en-ID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C5D5C3B-06D4-29DE-2E22-69300F83F224}"/>
              </a:ext>
            </a:extLst>
          </p:cNvPr>
          <p:cNvSpPr/>
          <p:nvPr/>
        </p:nvSpPr>
        <p:spPr>
          <a:xfrm>
            <a:off x="672398" y="2427875"/>
            <a:ext cx="3565451" cy="21777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Only </a:t>
            </a:r>
            <a:r>
              <a:rPr lang="en-US" sz="2400" b="1" u="sng" dirty="0"/>
              <a:t>section 1</a:t>
            </a:r>
            <a:r>
              <a:rPr lang="en-US" sz="2400" b="1" dirty="0"/>
              <a:t> is required to have data. </a:t>
            </a:r>
          </a:p>
        </p:txBody>
      </p:sp>
    </p:spTree>
    <p:extLst>
      <p:ext uri="{BB962C8B-B14F-4D97-AF65-F5344CB8AC3E}">
        <p14:creationId xmlns:p14="http://schemas.microsoft.com/office/powerpoint/2010/main" val="282531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5A44158-2D4D-45E0-BCDA-710B9A129032}"/>
              </a:ext>
            </a:extLst>
          </p:cNvPr>
          <p:cNvCxnSpPr>
            <a:cxnSpLocks/>
          </p:cNvCxnSpPr>
          <p:nvPr/>
        </p:nvCxnSpPr>
        <p:spPr>
          <a:xfrm>
            <a:off x="0" y="1470499"/>
            <a:ext cx="3717985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307215-CABA-DB45-8B98-E49B42F294D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pPr/>
              <a:t>4</a:t>
            </a:fld>
            <a:endParaRPr lang="en-ID" dirty="0"/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D3088268-6635-C940-B587-374DF2DAC7F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49668" y="1060971"/>
            <a:ext cx="2103120" cy="3281557"/>
          </a:xfrm>
        </p:spPr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9D2B985F-357C-6B48-88E6-50F2166F9A22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52788" y="401752"/>
            <a:ext cx="2116477" cy="323636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265BC6-8CB8-09CA-E4CB-43D7454AC61D}"/>
              </a:ext>
            </a:extLst>
          </p:cNvPr>
          <p:cNvSpPr txBox="1"/>
          <p:nvPr/>
        </p:nvSpPr>
        <p:spPr>
          <a:xfrm>
            <a:off x="-37360" y="571317"/>
            <a:ext cx="4600352" cy="80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Transition Plan – Services/Activities</a:t>
            </a:r>
            <a:endParaRPr lang="en-US" sz="2000" u="sng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9F</a:t>
            </a:r>
            <a:endParaRPr lang="en-US" sz="20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0C2EBB-A48B-A630-756C-5334282D17BA}"/>
              </a:ext>
            </a:extLst>
          </p:cNvPr>
          <p:cNvSpPr txBox="1"/>
          <p:nvPr/>
        </p:nvSpPr>
        <p:spPr>
          <a:xfrm>
            <a:off x="247384" y="1692894"/>
            <a:ext cx="44231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“Child will…” statements </a:t>
            </a:r>
            <a:r>
              <a:rPr lang="en-US" sz="16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ARE</a:t>
            </a:r>
            <a:r>
              <a:rPr lang="en-US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compliant because it is understood that those services/activities will be completed with the support of an adult in the school and/or community.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928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C90EBD-7B20-426B-803D-ABE8466DDB55}"/>
              </a:ext>
            </a:extLst>
          </p:cNvPr>
          <p:cNvSpPr/>
          <p:nvPr/>
        </p:nvSpPr>
        <p:spPr>
          <a:xfrm>
            <a:off x="0" y="162820"/>
            <a:ext cx="9144000" cy="4161454"/>
          </a:xfrm>
          <a:prstGeom prst="rect">
            <a:avLst/>
          </a:prstGeom>
          <a:solidFill>
            <a:schemeClr val="accent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ID" sz="1013" dirty="0">
              <a:latin typeface="Calibri Regular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C4B30E-4CEE-4784-890C-4DAF847BB71E}"/>
              </a:ext>
            </a:extLst>
          </p:cNvPr>
          <p:cNvSpPr txBox="1"/>
          <p:nvPr/>
        </p:nvSpPr>
        <p:spPr>
          <a:xfrm>
            <a:off x="802400" y="1106595"/>
            <a:ext cx="3381375" cy="2568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u="sng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Transition Plan – </a:t>
            </a:r>
            <a:endParaRPr lang="en-US" sz="2800" u="sng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Agencies Responsible</a:t>
            </a:r>
            <a:endParaRPr lang="en-US" sz="28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9G of the IEP</a:t>
            </a:r>
            <a:endParaRPr lang="en-ID" sz="2800" b="1" dirty="0">
              <a:solidFill>
                <a:schemeClr val="bg1"/>
              </a:solidFill>
              <a:latin typeface="Montserrat Bold" pitchFamily="2" charset="77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8B6C96-68AE-44BA-A47B-96CD835CADE7}"/>
              </a:ext>
            </a:extLst>
          </p:cNvPr>
          <p:cNvCxnSpPr>
            <a:cxnSpLocks/>
            <a:endCxn id="7" idx="2"/>
          </p:cNvCxnSpPr>
          <p:nvPr/>
        </p:nvCxnSpPr>
        <p:spPr>
          <a:xfrm flipH="1">
            <a:off x="4572000" y="162819"/>
            <a:ext cx="2" cy="4161455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3DE430-791C-6042-BEED-EE3A94B5B4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pPr/>
              <a:t>5</a:t>
            </a:fld>
            <a:endParaRPr lang="en-ID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4282C5-AFA3-1B9E-FE3A-67A78235DBD9}"/>
              </a:ext>
            </a:extLst>
          </p:cNvPr>
          <p:cNvSpPr txBox="1"/>
          <p:nvPr/>
        </p:nvSpPr>
        <p:spPr>
          <a:xfrm flipH="1">
            <a:off x="4986175" y="1011055"/>
            <a:ext cx="3416595" cy="2759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 MUSER, The SAU </a:t>
            </a:r>
            <a:r>
              <a:rPr lang="en-US" sz="1800" b="1" u="sng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MUST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invite a representative of any participating agency that is likely to be responsible for providing or paying for transition services.  </a:t>
            </a:r>
          </a:p>
          <a:p>
            <a:r>
              <a:rPr lang="en-US" sz="18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is a change from previous guidance where we were telling the field that parents could invite.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00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45D270E8-6A7B-4C92-8B39-2251028EB25A}"/>
              </a:ext>
            </a:extLst>
          </p:cNvPr>
          <p:cNvSpPr/>
          <p:nvPr/>
        </p:nvSpPr>
        <p:spPr>
          <a:xfrm>
            <a:off x="2158465" y="2519412"/>
            <a:ext cx="2064620" cy="2064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13" dirty="0">
              <a:latin typeface="Calibri Regular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7D9BF7E-810B-4739-B98E-F23BD8720389}"/>
              </a:ext>
            </a:extLst>
          </p:cNvPr>
          <p:cNvCxnSpPr>
            <a:cxnSpLocks/>
          </p:cNvCxnSpPr>
          <p:nvPr/>
        </p:nvCxnSpPr>
        <p:spPr>
          <a:xfrm>
            <a:off x="4520242" y="1137358"/>
            <a:ext cx="4623758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206A84F-D5F1-469D-88A0-42C5129D9E7A}"/>
              </a:ext>
            </a:extLst>
          </p:cNvPr>
          <p:cNvSpPr txBox="1"/>
          <p:nvPr/>
        </p:nvSpPr>
        <p:spPr>
          <a:xfrm>
            <a:off x="4572000" y="733921"/>
            <a:ext cx="3056820" cy="1489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Transition Plan – </a:t>
            </a:r>
            <a:endParaRPr lang="en-US" sz="1800" u="sng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Appropriate, Measurable, Post-Secondary Goals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9 to Section 5</a:t>
            </a:r>
            <a:endParaRPr lang="en-ID" sz="2400" b="1" dirty="0">
              <a:latin typeface="Montserrat Bold" pitchFamily="2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2390A8-DD6C-4F4A-A488-14245DA20FCB}"/>
              </a:ext>
            </a:extLst>
          </p:cNvPr>
          <p:cNvSpPr/>
          <p:nvPr/>
        </p:nvSpPr>
        <p:spPr>
          <a:xfrm>
            <a:off x="4457118" y="2361801"/>
            <a:ext cx="3674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Calibri Regular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Calibri Regular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B9DCD0-CFEF-9B45-8B57-299155B5154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pPr/>
              <a:t>6</a:t>
            </a:fld>
            <a:endParaRPr lang="en-ID" dirty="0"/>
          </a:p>
        </p:txBody>
      </p:sp>
      <p:pic>
        <p:nvPicPr>
          <p:cNvPr id="30" name="Picture Placeholder 29">
            <a:extLst>
              <a:ext uri="{FF2B5EF4-FFF2-40B4-BE49-F238E27FC236}">
                <a16:creationId xmlns:a16="http://schemas.microsoft.com/office/drawing/2014/main" id="{D9753E37-6333-4B4C-812B-45F53F3754D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3705" y="396949"/>
            <a:ext cx="2863516" cy="3551722"/>
          </a:xfrm>
        </p:spPr>
      </p:pic>
      <p:pic>
        <p:nvPicPr>
          <p:cNvPr id="38" name="Picture Placeholder 37">
            <a:extLst>
              <a:ext uri="{FF2B5EF4-FFF2-40B4-BE49-F238E27FC236}">
                <a16:creationId xmlns:a16="http://schemas.microsoft.com/office/drawing/2014/main" id="{E7880A38-D01B-F44E-BD71-8DB98F10B2B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16877B5C-739B-AC49-991C-69DADCD8AA7C}"/>
              </a:ext>
            </a:extLst>
          </p:cNvPr>
          <p:cNvGrpSpPr/>
          <p:nvPr/>
        </p:nvGrpSpPr>
        <p:grpSpPr>
          <a:xfrm>
            <a:off x="971107" y="263454"/>
            <a:ext cx="3158132" cy="1190845"/>
            <a:chOff x="5006326" y="3432027"/>
            <a:chExt cx="2880154" cy="856845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6B0225D-0EFB-6A44-8E2E-3A56A21562A1}"/>
                </a:ext>
              </a:extLst>
            </p:cNvPr>
            <p:cNvGrpSpPr/>
            <p:nvPr/>
          </p:nvGrpSpPr>
          <p:grpSpPr>
            <a:xfrm>
              <a:off x="5006326" y="3432027"/>
              <a:ext cx="2880154" cy="856845"/>
              <a:chOff x="4362215" y="2245434"/>
              <a:chExt cx="2880154" cy="856845"/>
            </a:xfrm>
          </p:grpSpPr>
          <p:sp>
            <p:nvSpPr>
              <p:cNvPr id="16" name="Rounded Rectangle 15">
                <a:extLst>
                  <a:ext uri="{FF2B5EF4-FFF2-40B4-BE49-F238E27FC236}">
                    <a16:creationId xmlns:a16="http://schemas.microsoft.com/office/drawing/2014/main" id="{7EDFA7F2-164A-0C47-BD61-DA3CAA7CDD8F}"/>
                  </a:ext>
                </a:extLst>
              </p:cNvPr>
              <p:cNvSpPr/>
              <p:nvPr/>
            </p:nvSpPr>
            <p:spPr>
              <a:xfrm>
                <a:off x="4362215" y="2245434"/>
                <a:ext cx="2880154" cy="856845"/>
              </a:xfrm>
              <a:prstGeom prst="roundRect">
                <a:avLst>
                  <a:gd name="adj" fmla="val 14034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3810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atin typeface="Calibri Regular"/>
                  </a:rPr>
                  <a:t>c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541965F-6889-4E4D-9087-AF41D7858BA6}"/>
                  </a:ext>
                </a:extLst>
              </p:cNvPr>
              <p:cNvSpPr/>
              <p:nvPr/>
            </p:nvSpPr>
            <p:spPr>
              <a:xfrm>
                <a:off x="4912407" y="2328532"/>
                <a:ext cx="2329962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1000" dirty="0"/>
              </a:p>
            </p:txBody>
          </p:sp>
        </p:grpSp>
        <p:sp>
          <p:nvSpPr>
            <p:cNvPr id="23" name="Graphic 86">
              <a:extLst>
                <a:ext uri="{FF2B5EF4-FFF2-40B4-BE49-F238E27FC236}">
                  <a16:creationId xmlns:a16="http://schemas.microsoft.com/office/drawing/2014/main" id="{4C440422-26A0-334B-9182-0F0E5214619F}"/>
                </a:ext>
              </a:extLst>
            </p:cNvPr>
            <p:cNvSpPr/>
            <p:nvPr/>
          </p:nvSpPr>
          <p:spPr>
            <a:xfrm>
              <a:off x="5176632" y="3692106"/>
              <a:ext cx="318393" cy="327309"/>
            </a:xfrm>
            <a:custGeom>
              <a:avLst/>
              <a:gdLst>
                <a:gd name="connsiteX0" fmla="*/ 353789 w 355115"/>
                <a:gd name="connsiteY0" fmla="*/ 157009 h 354897"/>
                <a:gd name="connsiteX1" fmla="*/ 352680 w 355115"/>
                <a:gd name="connsiteY1" fmla="*/ 148694 h 354897"/>
                <a:gd name="connsiteX2" fmla="*/ 305010 w 355115"/>
                <a:gd name="connsiteY2" fmla="*/ 140379 h 354897"/>
                <a:gd name="connsiteX3" fmla="*/ 300021 w 355115"/>
                <a:gd name="connsiteY3" fmla="*/ 126521 h 354897"/>
                <a:gd name="connsiteX4" fmla="*/ 293369 w 355115"/>
                <a:gd name="connsiteY4" fmla="*/ 113218 h 354897"/>
                <a:gd name="connsiteX5" fmla="*/ 321085 w 355115"/>
                <a:gd name="connsiteY5" fmla="*/ 73862 h 354897"/>
                <a:gd name="connsiteX6" fmla="*/ 316096 w 355115"/>
                <a:gd name="connsiteY6" fmla="*/ 67210 h 354897"/>
                <a:gd name="connsiteX7" fmla="*/ 287272 w 355115"/>
                <a:gd name="connsiteY7" fmla="*/ 38386 h 354897"/>
                <a:gd name="connsiteX8" fmla="*/ 281174 w 355115"/>
                <a:gd name="connsiteY8" fmla="*/ 33397 h 354897"/>
                <a:gd name="connsiteX9" fmla="*/ 241818 w 355115"/>
                <a:gd name="connsiteY9" fmla="*/ 61113 h 354897"/>
                <a:gd name="connsiteX10" fmla="*/ 214657 w 355115"/>
                <a:gd name="connsiteY10" fmla="*/ 50027 h 354897"/>
                <a:gd name="connsiteX11" fmla="*/ 206342 w 355115"/>
                <a:gd name="connsiteY11" fmla="*/ 2356 h 354897"/>
                <a:gd name="connsiteX12" fmla="*/ 198028 w 355115"/>
                <a:gd name="connsiteY12" fmla="*/ 1247 h 354897"/>
                <a:gd name="connsiteX13" fmla="*/ 157009 w 355115"/>
                <a:gd name="connsiteY13" fmla="*/ 1247 h 354897"/>
                <a:gd name="connsiteX14" fmla="*/ 148694 w 355115"/>
                <a:gd name="connsiteY14" fmla="*/ 2356 h 354897"/>
                <a:gd name="connsiteX15" fmla="*/ 140379 w 355115"/>
                <a:gd name="connsiteY15" fmla="*/ 50027 h 354897"/>
                <a:gd name="connsiteX16" fmla="*/ 126521 w 355115"/>
                <a:gd name="connsiteY16" fmla="*/ 55015 h 354897"/>
                <a:gd name="connsiteX17" fmla="*/ 113218 w 355115"/>
                <a:gd name="connsiteY17" fmla="*/ 61667 h 354897"/>
                <a:gd name="connsiteX18" fmla="*/ 73862 w 355115"/>
                <a:gd name="connsiteY18" fmla="*/ 33952 h 354897"/>
                <a:gd name="connsiteX19" fmla="*/ 67210 w 355115"/>
                <a:gd name="connsiteY19" fmla="*/ 38940 h 354897"/>
                <a:gd name="connsiteX20" fmla="*/ 38386 w 355115"/>
                <a:gd name="connsiteY20" fmla="*/ 67765 h 354897"/>
                <a:gd name="connsiteX21" fmla="*/ 33397 w 355115"/>
                <a:gd name="connsiteY21" fmla="*/ 73862 h 354897"/>
                <a:gd name="connsiteX22" fmla="*/ 61113 w 355115"/>
                <a:gd name="connsiteY22" fmla="*/ 113218 h 354897"/>
                <a:gd name="connsiteX23" fmla="*/ 50027 w 355115"/>
                <a:gd name="connsiteY23" fmla="*/ 140379 h 354897"/>
                <a:gd name="connsiteX24" fmla="*/ 2356 w 355115"/>
                <a:gd name="connsiteY24" fmla="*/ 148694 h 354897"/>
                <a:gd name="connsiteX25" fmla="*/ 1247 w 355115"/>
                <a:gd name="connsiteY25" fmla="*/ 157009 h 354897"/>
                <a:gd name="connsiteX26" fmla="*/ 1247 w 355115"/>
                <a:gd name="connsiteY26" fmla="*/ 198028 h 354897"/>
                <a:gd name="connsiteX27" fmla="*/ 2356 w 355115"/>
                <a:gd name="connsiteY27" fmla="*/ 206342 h 354897"/>
                <a:gd name="connsiteX28" fmla="*/ 50027 w 355115"/>
                <a:gd name="connsiteY28" fmla="*/ 214657 h 354897"/>
                <a:gd name="connsiteX29" fmla="*/ 55015 w 355115"/>
                <a:gd name="connsiteY29" fmla="*/ 228515 h 354897"/>
                <a:gd name="connsiteX30" fmla="*/ 61667 w 355115"/>
                <a:gd name="connsiteY30" fmla="*/ 241818 h 354897"/>
                <a:gd name="connsiteX31" fmla="*/ 33952 w 355115"/>
                <a:gd name="connsiteY31" fmla="*/ 281174 h 354897"/>
                <a:gd name="connsiteX32" fmla="*/ 38940 w 355115"/>
                <a:gd name="connsiteY32" fmla="*/ 287826 h 354897"/>
                <a:gd name="connsiteX33" fmla="*/ 67765 w 355115"/>
                <a:gd name="connsiteY33" fmla="*/ 316650 h 354897"/>
                <a:gd name="connsiteX34" fmla="*/ 74416 w 355115"/>
                <a:gd name="connsiteY34" fmla="*/ 321639 h 354897"/>
                <a:gd name="connsiteX35" fmla="*/ 113772 w 355115"/>
                <a:gd name="connsiteY35" fmla="*/ 293923 h 354897"/>
                <a:gd name="connsiteX36" fmla="*/ 140934 w 355115"/>
                <a:gd name="connsiteY36" fmla="*/ 305010 h 354897"/>
                <a:gd name="connsiteX37" fmla="*/ 149248 w 355115"/>
                <a:gd name="connsiteY37" fmla="*/ 352680 h 354897"/>
                <a:gd name="connsiteX38" fmla="*/ 157563 w 355115"/>
                <a:gd name="connsiteY38" fmla="*/ 353789 h 354897"/>
                <a:gd name="connsiteX39" fmla="*/ 178072 w 355115"/>
                <a:gd name="connsiteY39" fmla="*/ 354898 h 354897"/>
                <a:gd name="connsiteX40" fmla="*/ 198582 w 355115"/>
                <a:gd name="connsiteY40" fmla="*/ 353789 h 354897"/>
                <a:gd name="connsiteX41" fmla="*/ 206897 w 355115"/>
                <a:gd name="connsiteY41" fmla="*/ 352680 h 354897"/>
                <a:gd name="connsiteX42" fmla="*/ 215211 w 355115"/>
                <a:gd name="connsiteY42" fmla="*/ 305010 h 354897"/>
                <a:gd name="connsiteX43" fmla="*/ 229069 w 355115"/>
                <a:gd name="connsiteY43" fmla="*/ 300021 h 354897"/>
                <a:gd name="connsiteX44" fmla="*/ 242372 w 355115"/>
                <a:gd name="connsiteY44" fmla="*/ 293369 h 354897"/>
                <a:gd name="connsiteX45" fmla="*/ 281729 w 355115"/>
                <a:gd name="connsiteY45" fmla="*/ 321085 h 354897"/>
                <a:gd name="connsiteX46" fmla="*/ 288380 w 355115"/>
                <a:gd name="connsiteY46" fmla="*/ 316096 h 354897"/>
                <a:gd name="connsiteX47" fmla="*/ 317204 w 355115"/>
                <a:gd name="connsiteY47" fmla="*/ 287272 h 354897"/>
                <a:gd name="connsiteX48" fmla="*/ 322193 w 355115"/>
                <a:gd name="connsiteY48" fmla="*/ 280620 h 354897"/>
                <a:gd name="connsiteX49" fmla="*/ 294478 w 355115"/>
                <a:gd name="connsiteY49" fmla="*/ 241264 h 354897"/>
                <a:gd name="connsiteX50" fmla="*/ 305564 w 355115"/>
                <a:gd name="connsiteY50" fmla="*/ 214103 h 354897"/>
                <a:gd name="connsiteX51" fmla="*/ 353235 w 355115"/>
                <a:gd name="connsiteY51" fmla="*/ 205788 h 354897"/>
                <a:gd name="connsiteX52" fmla="*/ 354343 w 355115"/>
                <a:gd name="connsiteY52" fmla="*/ 197473 h 354897"/>
                <a:gd name="connsiteX53" fmla="*/ 353789 w 355115"/>
                <a:gd name="connsiteY53" fmla="*/ 157009 h 354897"/>
                <a:gd name="connsiteX54" fmla="*/ 177518 w 355115"/>
                <a:gd name="connsiteY54" fmla="*/ 244035 h 354897"/>
                <a:gd name="connsiteX55" fmla="*/ 111001 w 355115"/>
                <a:gd name="connsiteY55" fmla="*/ 177518 h 354897"/>
                <a:gd name="connsiteX56" fmla="*/ 177518 w 355115"/>
                <a:gd name="connsiteY56" fmla="*/ 111001 h 354897"/>
                <a:gd name="connsiteX57" fmla="*/ 244035 w 355115"/>
                <a:gd name="connsiteY57" fmla="*/ 177518 h 354897"/>
                <a:gd name="connsiteX58" fmla="*/ 177518 w 355115"/>
                <a:gd name="connsiteY58" fmla="*/ 244035 h 354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355115" h="354897">
                  <a:moveTo>
                    <a:pt x="353789" y="157009"/>
                  </a:moveTo>
                  <a:lnTo>
                    <a:pt x="352680" y="148694"/>
                  </a:lnTo>
                  <a:lnTo>
                    <a:pt x="305010" y="140379"/>
                  </a:lnTo>
                  <a:cubicBezTo>
                    <a:pt x="303901" y="135390"/>
                    <a:pt x="302238" y="130956"/>
                    <a:pt x="300021" y="126521"/>
                  </a:cubicBezTo>
                  <a:cubicBezTo>
                    <a:pt x="298358" y="122087"/>
                    <a:pt x="296141" y="117653"/>
                    <a:pt x="293369" y="113218"/>
                  </a:cubicBezTo>
                  <a:lnTo>
                    <a:pt x="321085" y="73862"/>
                  </a:lnTo>
                  <a:lnTo>
                    <a:pt x="316096" y="67210"/>
                  </a:lnTo>
                  <a:cubicBezTo>
                    <a:pt x="307781" y="56678"/>
                    <a:pt x="297804" y="46701"/>
                    <a:pt x="287272" y="38386"/>
                  </a:cubicBezTo>
                  <a:lnTo>
                    <a:pt x="281174" y="33397"/>
                  </a:lnTo>
                  <a:lnTo>
                    <a:pt x="241818" y="61113"/>
                  </a:lnTo>
                  <a:cubicBezTo>
                    <a:pt x="232949" y="56124"/>
                    <a:pt x="224080" y="52798"/>
                    <a:pt x="214657" y="50027"/>
                  </a:cubicBezTo>
                  <a:lnTo>
                    <a:pt x="206342" y="2356"/>
                  </a:lnTo>
                  <a:lnTo>
                    <a:pt x="198028" y="1247"/>
                  </a:lnTo>
                  <a:cubicBezTo>
                    <a:pt x="184170" y="-416"/>
                    <a:pt x="170312" y="-416"/>
                    <a:pt x="157009" y="1247"/>
                  </a:cubicBezTo>
                  <a:lnTo>
                    <a:pt x="148694" y="2356"/>
                  </a:lnTo>
                  <a:lnTo>
                    <a:pt x="140379" y="50027"/>
                  </a:lnTo>
                  <a:cubicBezTo>
                    <a:pt x="135390" y="51135"/>
                    <a:pt x="130956" y="52798"/>
                    <a:pt x="126521" y="55015"/>
                  </a:cubicBezTo>
                  <a:cubicBezTo>
                    <a:pt x="122087" y="56678"/>
                    <a:pt x="117653" y="58896"/>
                    <a:pt x="113218" y="61667"/>
                  </a:cubicBezTo>
                  <a:lnTo>
                    <a:pt x="73862" y="33952"/>
                  </a:lnTo>
                  <a:lnTo>
                    <a:pt x="67210" y="38940"/>
                  </a:lnTo>
                  <a:cubicBezTo>
                    <a:pt x="56678" y="47255"/>
                    <a:pt x="46701" y="57233"/>
                    <a:pt x="38386" y="67765"/>
                  </a:cubicBezTo>
                  <a:lnTo>
                    <a:pt x="33397" y="73862"/>
                  </a:lnTo>
                  <a:lnTo>
                    <a:pt x="61113" y="113218"/>
                  </a:lnTo>
                  <a:cubicBezTo>
                    <a:pt x="56124" y="122087"/>
                    <a:pt x="52798" y="130956"/>
                    <a:pt x="50027" y="140379"/>
                  </a:cubicBezTo>
                  <a:lnTo>
                    <a:pt x="2356" y="148694"/>
                  </a:lnTo>
                  <a:lnTo>
                    <a:pt x="1247" y="157009"/>
                  </a:lnTo>
                  <a:cubicBezTo>
                    <a:pt x="-416" y="170866"/>
                    <a:pt x="-416" y="184724"/>
                    <a:pt x="1247" y="198028"/>
                  </a:cubicBezTo>
                  <a:lnTo>
                    <a:pt x="2356" y="206342"/>
                  </a:lnTo>
                  <a:lnTo>
                    <a:pt x="50027" y="214657"/>
                  </a:lnTo>
                  <a:cubicBezTo>
                    <a:pt x="51135" y="219646"/>
                    <a:pt x="52798" y="224080"/>
                    <a:pt x="55015" y="228515"/>
                  </a:cubicBezTo>
                  <a:cubicBezTo>
                    <a:pt x="56678" y="232949"/>
                    <a:pt x="58896" y="237384"/>
                    <a:pt x="61667" y="241818"/>
                  </a:cubicBezTo>
                  <a:lnTo>
                    <a:pt x="33952" y="281174"/>
                  </a:lnTo>
                  <a:lnTo>
                    <a:pt x="38940" y="287826"/>
                  </a:lnTo>
                  <a:cubicBezTo>
                    <a:pt x="47255" y="298358"/>
                    <a:pt x="57233" y="308335"/>
                    <a:pt x="67765" y="316650"/>
                  </a:cubicBezTo>
                  <a:lnTo>
                    <a:pt x="74416" y="321639"/>
                  </a:lnTo>
                  <a:lnTo>
                    <a:pt x="113772" y="293923"/>
                  </a:lnTo>
                  <a:cubicBezTo>
                    <a:pt x="122641" y="298912"/>
                    <a:pt x="131510" y="302238"/>
                    <a:pt x="140934" y="305010"/>
                  </a:cubicBezTo>
                  <a:lnTo>
                    <a:pt x="149248" y="352680"/>
                  </a:lnTo>
                  <a:lnTo>
                    <a:pt x="157563" y="353789"/>
                  </a:lnTo>
                  <a:cubicBezTo>
                    <a:pt x="164215" y="354343"/>
                    <a:pt x="171421" y="354898"/>
                    <a:pt x="178072" y="354898"/>
                  </a:cubicBezTo>
                  <a:cubicBezTo>
                    <a:pt x="184724" y="354898"/>
                    <a:pt x="191930" y="354343"/>
                    <a:pt x="198582" y="353789"/>
                  </a:cubicBezTo>
                  <a:lnTo>
                    <a:pt x="206897" y="352680"/>
                  </a:lnTo>
                  <a:lnTo>
                    <a:pt x="215211" y="305010"/>
                  </a:lnTo>
                  <a:cubicBezTo>
                    <a:pt x="220200" y="303901"/>
                    <a:pt x="224635" y="302238"/>
                    <a:pt x="229069" y="300021"/>
                  </a:cubicBezTo>
                  <a:cubicBezTo>
                    <a:pt x="233503" y="298358"/>
                    <a:pt x="237938" y="296141"/>
                    <a:pt x="242372" y="293369"/>
                  </a:cubicBezTo>
                  <a:lnTo>
                    <a:pt x="281729" y="321085"/>
                  </a:lnTo>
                  <a:lnTo>
                    <a:pt x="288380" y="316096"/>
                  </a:lnTo>
                  <a:cubicBezTo>
                    <a:pt x="298912" y="307781"/>
                    <a:pt x="308890" y="297804"/>
                    <a:pt x="317204" y="287272"/>
                  </a:cubicBezTo>
                  <a:lnTo>
                    <a:pt x="322193" y="280620"/>
                  </a:lnTo>
                  <a:lnTo>
                    <a:pt x="294478" y="241264"/>
                  </a:lnTo>
                  <a:cubicBezTo>
                    <a:pt x="299466" y="232395"/>
                    <a:pt x="302792" y="223526"/>
                    <a:pt x="305564" y="214103"/>
                  </a:cubicBezTo>
                  <a:lnTo>
                    <a:pt x="353235" y="205788"/>
                  </a:lnTo>
                  <a:lnTo>
                    <a:pt x="354343" y="197473"/>
                  </a:lnTo>
                  <a:cubicBezTo>
                    <a:pt x="355452" y="184724"/>
                    <a:pt x="355452" y="170866"/>
                    <a:pt x="353789" y="157009"/>
                  </a:cubicBezTo>
                  <a:close/>
                  <a:moveTo>
                    <a:pt x="177518" y="244035"/>
                  </a:moveTo>
                  <a:cubicBezTo>
                    <a:pt x="140934" y="244035"/>
                    <a:pt x="111001" y="214103"/>
                    <a:pt x="111001" y="177518"/>
                  </a:cubicBezTo>
                  <a:cubicBezTo>
                    <a:pt x="111001" y="140934"/>
                    <a:pt x="140934" y="111001"/>
                    <a:pt x="177518" y="111001"/>
                  </a:cubicBezTo>
                  <a:cubicBezTo>
                    <a:pt x="214103" y="111001"/>
                    <a:pt x="244035" y="140934"/>
                    <a:pt x="244035" y="177518"/>
                  </a:cubicBezTo>
                  <a:cubicBezTo>
                    <a:pt x="244035" y="214103"/>
                    <a:pt x="214103" y="244035"/>
                    <a:pt x="177518" y="244035"/>
                  </a:cubicBezTo>
                  <a:close/>
                </a:path>
              </a:pathLst>
            </a:custGeom>
            <a:solidFill>
              <a:srgbClr val="002060"/>
            </a:solidFill>
            <a:ln w="55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>
                <a:solidFill>
                  <a:srgbClr val="002060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81BE366-E61E-93B6-72E9-9B5FEC0BB3BE}"/>
              </a:ext>
            </a:extLst>
          </p:cNvPr>
          <p:cNvSpPr txBox="1"/>
          <p:nvPr/>
        </p:nvSpPr>
        <p:spPr>
          <a:xfrm>
            <a:off x="4316931" y="2446507"/>
            <a:ext cx="4282962" cy="1612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do </a:t>
            </a:r>
            <a:r>
              <a:rPr lang="en-US" sz="1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need to include language specific to the Transition Plan, such as “in preparation for college…” etc.</a:t>
            </a:r>
          </a:p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 IEP goals should lend themselves to transition planning.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66B9B-1FF4-8ADE-46D7-32F6437D0BF0}"/>
              </a:ext>
            </a:extLst>
          </p:cNvPr>
          <p:cNvSpPr txBox="1"/>
          <p:nvPr/>
        </p:nvSpPr>
        <p:spPr>
          <a:xfrm>
            <a:off x="1694208" y="334596"/>
            <a:ext cx="23519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 IEP goals should lend themselves to transition planning.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0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7F35D9A-5ADC-40C0-A56E-793BED250942}"/>
              </a:ext>
            </a:extLst>
          </p:cNvPr>
          <p:cNvSpPr txBox="1"/>
          <p:nvPr/>
        </p:nvSpPr>
        <p:spPr>
          <a:xfrm>
            <a:off x="614247" y="1264207"/>
            <a:ext cx="2829125" cy="933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Dates –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Duration of the IEP</a:t>
            </a:r>
            <a:endParaRPr lang="en-ID" sz="2400" b="1" dirty="0">
              <a:latin typeface="Montserrat Bold" pitchFamily="2" charset="77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9C9DAFF-56B9-480E-BEF5-5D31533B820E}"/>
              </a:ext>
            </a:extLst>
          </p:cNvPr>
          <p:cNvCxnSpPr>
            <a:cxnSpLocks/>
          </p:cNvCxnSpPr>
          <p:nvPr/>
        </p:nvCxnSpPr>
        <p:spPr>
          <a:xfrm>
            <a:off x="0" y="1731098"/>
            <a:ext cx="3372928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A4393D-86D1-234A-8700-4321E974049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pPr/>
              <a:t>7</a:t>
            </a:fld>
            <a:endParaRPr lang="en-ID" dirty="0"/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21D226D1-3CA6-7144-B2D1-17AA3A3DE74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535186-520D-7BA1-56B2-F776DA6BC8D8}"/>
              </a:ext>
            </a:extLst>
          </p:cNvPr>
          <p:cNvSpPr txBox="1"/>
          <p:nvPr/>
        </p:nvSpPr>
        <p:spPr>
          <a:xfrm>
            <a:off x="265257" y="2848881"/>
            <a:ext cx="46003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</a:t>
            </a:r>
            <a:r>
              <a:rPr lang="en-US" sz="18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CAN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start the IEP duration on the same day as the IEP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17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EA1DDC-067E-D848-8B95-EA9CF013A52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E113F32-3E6D-4F9A-A773-66183D9F62AD}" type="slidenum">
              <a:rPr lang="en-ID" smtClean="0"/>
              <a:pPr/>
              <a:t>8</a:t>
            </a:fld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099E0-7739-9D41-AD78-8925A9049887}"/>
              </a:ext>
            </a:extLst>
          </p:cNvPr>
          <p:cNvSpPr txBox="1"/>
          <p:nvPr/>
        </p:nvSpPr>
        <p:spPr>
          <a:xfrm>
            <a:off x="4380864" y="1654258"/>
            <a:ext cx="20068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002060"/>
                </a:solidFill>
                <a:latin typeface="Calibri Regular"/>
              </a:rPr>
              <a:t>Stay Connected!</a:t>
            </a:r>
            <a:endParaRPr lang="en-ID" sz="900" dirty="0">
              <a:solidFill>
                <a:srgbClr val="002060"/>
              </a:solidFill>
              <a:latin typeface="Calibri Regular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986CBC-B0C8-1840-8DB9-B9D9121BE9FD}"/>
              </a:ext>
            </a:extLst>
          </p:cNvPr>
          <p:cNvSpPr txBox="1"/>
          <p:nvPr/>
        </p:nvSpPr>
        <p:spPr>
          <a:xfrm>
            <a:off x="4380864" y="1803737"/>
            <a:ext cx="36212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Montserrat Bold" pitchFamily="2" charset="77"/>
              </a:rPr>
              <a:t>Find Us Online!</a:t>
            </a:r>
            <a:endParaRPr lang="en-ID" sz="3000" b="1" dirty="0">
              <a:latin typeface="Montserrat Bold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8655076-1524-604B-8146-12A97B5C86E5}"/>
              </a:ext>
            </a:extLst>
          </p:cNvPr>
          <p:cNvCxnSpPr>
            <a:cxnSpLocks/>
          </p:cNvCxnSpPr>
          <p:nvPr/>
        </p:nvCxnSpPr>
        <p:spPr>
          <a:xfrm>
            <a:off x="8193205" y="1945450"/>
            <a:ext cx="9507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D6A71D9-6CBC-4E4E-9213-736AAD09DF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0864" y="447103"/>
            <a:ext cx="2537836" cy="133236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AAEC54C-FBC8-5642-AAA6-AC0CC06F9D3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0864" y="4310308"/>
            <a:ext cx="285386" cy="28538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A78D3F1-9351-EE43-948D-F47DBF0F047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02732" y="2917265"/>
            <a:ext cx="293261" cy="29326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5335E81-CDB9-AF4F-BC18-5E845541B8E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2511" y="3868085"/>
            <a:ext cx="300375" cy="30037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59BB3A2-711F-AB45-8FA9-9C5CF2EE62F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05743" y="3391712"/>
            <a:ext cx="291166" cy="291166"/>
          </a:xfrm>
          <a:prstGeom prst="rect">
            <a:avLst/>
          </a:prstGeom>
        </p:spPr>
      </p:pic>
      <p:grpSp>
        <p:nvGrpSpPr>
          <p:cNvPr id="26" name="Graphic 208">
            <a:extLst>
              <a:ext uri="{FF2B5EF4-FFF2-40B4-BE49-F238E27FC236}">
                <a16:creationId xmlns:a16="http://schemas.microsoft.com/office/drawing/2014/main" id="{017A26F2-0007-2842-8249-B843450DAB12}"/>
              </a:ext>
            </a:extLst>
          </p:cNvPr>
          <p:cNvGrpSpPr/>
          <p:nvPr/>
        </p:nvGrpSpPr>
        <p:grpSpPr>
          <a:xfrm>
            <a:off x="4434425" y="2499583"/>
            <a:ext cx="215641" cy="215641"/>
            <a:chOff x="1223105" y="5030710"/>
            <a:chExt cx="413065" cy="413065"/>
          </a:xfrm>
          <a:solidFill>
            <a:srgbClr val="002060"/>
          </a:solidFill>
        </p:grpSpPr>
        <p:sp>
          <p:nvSpPr>
            <p:cNvPr id="27" name="Freeform: Shape 443">
              <a:extLst>
                <a:ext uri="{FF2B5EF4-FFF2-40B4-BE49-F238E27FC236}">
                  <a16:creationId xmlns:a16="http://schemas.microsoft.com/office/drawing/2014/main" id="{DD693125-9A9F-8E4F-A3EC-825D317B909D}"/>
                </a:ext>
              </a:extLst>
            </p:cNvPr>
            <p:cNvSpPr/>
            <p:nvPr/>
          </p:nvSpPr>
          <p:spPr>
            <a:xfrm>
              <a:off x="1223105" y="5030710"/>
              <a:ext cx="6454" cy="6454"/>
            </a:xfrm>
            <a:custGeom>
              <a:avLst/>
              <a:gdLst/>
              <a:ahLst/>
              <a:cxnLst/>
              <a:rect l="l" t="t" r="r" b="b"/>
              <a:pathLst>
                <a:path w="6454" h="6454"/>
              </a:pathLst>
            </a:custGeom>
            <a:grpFill/>
            <a:ln w="25598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grpSp>
          <p:nvGrpSpPr>
            <p:cNvPr id="28" name="Graphic 208">
              <a:extLst>
                <a:ext uri="{FF2B5EF4-FFF2-40B4-BE49-F238E27FC236}">
                  <a16:creationId xmlns:a16="http://schemas.microsoft.com/office/drawing/2014/main" id="{F0018180-16AE-B044-8072-FD32D9D266D3}"/>
                </a:ext>
              </a:extLst>
            </p:cNvPr>
            <p:cNvGrpSpPr/>
            <p:nvPr/>
          </p:nvGrpSpPr>
          <p:grpSpPr>
            <a:xfrm>
              <a:off x="1223105" y="5030710"/>
              <a:ext cx="413065" cy="413065"/>
              <a:chOff x="1223105" y="5030710"/>
              <a:chExt cx="413065" cy="413065"/>
            </a:xfrm>
            <a:grpFill/>
          </p:grpSpPr>
          <p:sp>
            <p:nvSpPr>
              <p:cNvPr id="29" name="Freeform: Shape 445">
                <a:extLst>
                  <a:ext uri="{FF2B5EF4-FFF2-40B4-BE49-F238E27FC236}">
                    <a16:creationId xmlns:a16="http://schemas.microsoft.com/office/drawing/2014/main" id="{4073F63F-E83F-0A43-B4D2-E76BAE34D970}"/>
                  </a:ext>
                </a:extLst>
              </p:cNvPr>
              <p:cNvSpPr/>
              <p:nvPr/>
            </p:nvSpPr>
            <p:spPr>
              <a:xfrm>
                <a:off x="1223105" y="5030710"/>
                <a:ext cx="413065" cy="329161"/>
              </a:xfrm>
              <a:custGeom>
                <a:avLst/>
                <a:gdLst>
                  <a:gd name="connsiteX0" fmla="*/ 400157 w 413065"/>
                  <a:gd name="connsiteY0" fmla="*/ 0 h 329161"/>
                  <a:gd name="connsiteX1" fmla="*/ 12908 w 413065"/>
                  <a:gd name="connsiteY1" fmla="*/ 0 h 329161"/>
                  <a:gd name="connsiteX2" fmla="*/ 0 w 413065"/>
                  <a:gd name="connsiteY2" fmla="*/ 12908 h 329161"/>
                  <a:gd name="connsiteX3" fmla="*/ 0 w 413065"/>
                  <a:gd name="connsiteY3" fmla="*/ 316253 h 329161"/>
                  <a:gd name="connsiteX4" fmla="*/ 12908 w 413065"/>
                  <a:gd name="connsiteY4" fmla="*/ 329161 h 329161"/>
                  <a:gd name="connsiteX5" fmla="*/ 400157 w 413065"/>
                  <a:gd name="connsiteY5" fmla="*/ 329161 h 329161"/>
                  <a:gd name="connsiteX6" fmla="*/ 413065 w 413065"/>
                  <a:gd name="connsiteY6" fmla="*/ 316253 h 329161"/>
                  <a:gd name="connsiteX7" fmla="*/ 413065 w 413065"/>
                  <a:gd name="connsiteY7" fmla="*/ 12908 h 329161"/>
                  <a:gd name="connsiteX8" fmla="*/ 400157 w 413065"/>
                  <a:gd name="connsiteY8" fmla="*/ 0 h 329161"/>
                  <a:gd name="connsiteX9" fmla="*/ 206533 w 413065"/>
                  <a:gd name="connsiteY9" fmla="*/ 303345 h 329161"/>
                  <a:gd name="connsiteX10" fmla="*/ 193624 w 413065"/>
                  <a:gd name="connsiteY10" fmla="*/ 290436 h 329161"/>
                  <a:gd name="connsiteX11" fmla="*/ 206533 w 413065"/>
                  <a:gd name="connsiteY11" fmla="*/ 277528 h 329161"/>
                  <a:gd name="connsiteX12" fmla="*/ 219441 w 413065"/>
                  <a:gd name="connsiteY12" fmla="*/ 290436 h 329161"/>
                  <a:gd name="connsiteX13" fmla="*/ 206533 w 413065"/>
                  <a:gd name="connsiteY13" fmla="*/ 303345 h 329161"/>
                  <a:gd name="connsiteX14" fmla="*/ 387248 w 413065"/>
                  <a:gd name="connsiteY14" fmla="*/ 245257 h 329161"/>
                  <a:gd name="connsiteX15" fmla="*/ 25817 w 413065"/>
                  <a:gd name="connsiteY15" fmla="*/ 245257 h 329161"/>
                  <a:gd name="connsiteX16" fmla="*/ 25817 w 413065"/>
                  <a:gd name="connsiteY16" fmla="*/ 25817 h 329161"/>
                  <a:gd name="connsiteX17" fmla="*/ 387248 w 413065"/>
                  <a:gd name="connsiteY17" fmla="*/ 25817 h 329161"/>
                  <a:gd name="connsiteX18" fmla="*/ 387248 w 413065"/>
                  <a:gd name="connsiteY18" fmla="*/ 245257 h 329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13065" h="329161">
                    <a:moveTo>
                      <a:pt x="400157" y="0"/>
                    </a:moveTo>
                    <a:lnTo>
                      <a:pt x="12908" y="0"/>
                    </a:lnTo>
                    <a:cubicBezTo>
                      <a:pt x="5809" y="0"/>
                      <a:pt x="0" y="5809"/>
                      <a:pt x="0" y="12908"/>
                    </a:cubicBezTo>
                    <a:lnTo>
                      <a:pt x="0" y="316253"/>
                    </a:lnTo>
                    <a:cubicBezTo>
                      <a:pt x="0" y="323352"/>
                      <a:pt x="5809" y="329161"/>
                      <a:pt x="12908" y="329161"/>
                    </a:cubicBezTo>
                    <a:lnTo>
                      <a:pt x="400157" y="329161"/>
                    </a:lnTo>
                    <a:cubicBezTo>
                      <a:pt x="407256" y="329161"/>
                      <a:pt x="413065" y="323352"/>
                      <a:pt x="413065" y="316253"/>
                    </a:cubicBezTo>
                    <a:lnTo>
                      <a:pt x="413065" y="12908"/>
                    </a:lnTo>
                    <a:cubicBezTo>
                      <a:pt x="413065" y="5809"/>
                      <a:pt x="407256" y="0"/>
                      <a:pt x="400157" y="0"/>
                    </a:cubicBezTo>
                    <a:close/>
                    <a:moveTo>
                      <a:pt x="206533" y="303345"/>
                    </a:moveTo>
                    <a:cubicBezTo>
                      <a:pt x="199433" y="303345"/>
                      <a:pt x="193624" y="297536"/>
                      <a:pt x="193624" y="290436"/>
                    </a:cubicBezTo>
                    <a:cubicBezTo>
                      <a:pt x="193624" y="283337"/>
                      <a:pt x="199433" y="277528"/>
                      <a:pt x="206533" y="277528"/>
                    </a:cubicBezTo>
                    <a:cubicBezTo>
                      <a:pt x="213632" y="277528"/>
                      <a:pt x="219441" y="283337"/>
                      <a:pt x="219441" y="290436"/>
                    </a:cubicBezTo>
                    <a:cubicBezTo>
                      <a:pt x="219441" y="297536"/>
                      <a:pt x="213632" y="303345"/>
                      <a:pt x="206533" y="303345"/>
                    </a:cubicBezTo>
                    <a:close/>
                    <a:moveTo>
                      <a:pt x="387248" y="245257"/>
                    </a:moveTo>
                    <a:lnTo>
                      <a:pt x="25817" y="245257"/>
                    </a:lnTo>
                    <a:lnTo>
                      <a:pt x="25817" y="25817"/>
                    </a:lnTo>
                    <a:lnTo>
                      <a:pt x="387248" y="25817"/>
                    </a:lnTo>
                    <a:lnTo>
                      <a:pt x="387248" y="245257"/>
                    </a:lnTo>
                    <a:close/>
                  </a:path>
                </a:pathLst>
              </a:custGeom>
              <a:grpFill/>
              <a:ln w="64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0" name="Freeform: Shape 446">
                <a:extLst>
                  <a:ext uri="{FF2B5EF4-FFF2-40B4-BE49-F238E27FC236}">
                    <a16:creationId xmlns:a16="http://schemas.microsoft.com/office/drawing/2014/main" id="{D2C0F7DF-2E9D-7042-B6BE-6F009CB6442D}"/>
                  </a:ext>
                </a:extLst>
              </p:cNvPr>
              <p:cNvSpPr/>
              <p:nvPr/>
            </p:nvSpPr>
            <p:spPr>
              <a:xfrm>
                <a:off x="1352187" y="5372779"/>
                <a:ext cx="154899" cy="70995"/>
              </a:xfrm>
              <a:custGeom>
                <a:avLst/>
                <a:gdLst>
                  <a:gd name="connsiteX0" fmla="*/ 128437 w 154899"/>
                  <a:gd name="connsiteY0" fmla="*/ 22589 h 70995"/>
                  <a:gd name="connsiteX1" fmla="*/ 128437 w 154899"/>
                  <a:gd name="connsiteY1" fmla="*/ 0 h 70995"/>
                  <a:gd name="connsiteX2" fmla="*/ 26462 w 154899"/>
                  <a:gd name="connsiteY2" fmla="*/ 0 h 70995"/>
                  <a:gd name="connsiteX3" fmla="*/ 26462 w 154899"/>
                  <a:gd name="connsiteY3" fmla="*/ 22589 h 70995"/>
                  <a:gd name="connsiteX4" fmla="*/ 20653 w 154899"/>
                  <a:gd name="connsiteY4" fmla="*/ 40661 h 70995"/>
                  <a:gd name="connsiteX5" fmla="*/ 0 w 154899"/>
                  <a:gd name="connsiteY5" fmla="*/ 70996 h 70995"/>
                  <a:gd name="connsiteX6" fmla="*/ 65187 w 154899"/>
                  <a:gd name="connsiteY6" fmla="*/ 70996 h 70995"/>
                  <a:gd name="connsiteX7" fmla="*/ 90358 w 154899"/>
                  <a:gd name="connsiteY7" fmla="*/ 70996 h 70995"/>
                  <a:gd name="connsiteX8" fmla="*/ 154899 w 154899"/>
                  <a:gd name="connsiteY8" fmla="*/ 70996 h 70995"/>
                  <a:gd name="connsiteX9" fmla="*/ 134246 w 154899"/>
                  <a:gd name="connsiteY9" fmla="*/ 40661 h 70995"/>
                  <a:gd name="connsiteX10" fmla="*/ 128437 w 154899"/>
                  <a:gd name="connsiteY10" fmla="*/ 22589 h 70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4899" h="70995">
                    <a:moveTo>
                      <a:pt x="128437" y="22589"/>
                    </a:moveTo>
                    <a:lnTo>
                      <a:pt x="128437" y="0"/>
                    </a:lnTo>
                    <a:lnTo>
                      <a:pt x="26462" y="0"/>
                    </a:lnTo>
                    <a:lnTo>
                      <a:pt x="26462" y="22589"/>
                    </a:lnTo>
                    <a:cubicBezTo>
                      <a:pt x="26462" y="29044"/>
                      <a:pt x="24526" y="35498"/>
                      <a:pt x="20653" y="40661"/>
                    </a:cubicBezTo>
                    <a:lnTo>
                      <a:pt x="0" y="70996"/>
                    </a:lnTo>
                    <a:lnTo>
                      <a:pt x="65187" y="70996"/>
                    </a:lnTo>
                    <a:lnTo>
                      <a:pt x="90358" y="70996"/>
                    </a:lnTo>
                    <a:lnTo>
                      <a:pt x="154899" y="70996"/>
                    </a:lnTo>
                    <a:lnTo>
                      <a:pt x="134246" y="40661"/>
                    </a:lnTo>
                    <a:cubicBezTo>
                      <a:pt x="130374" y="34852"/>
                      <a:pt x="128437" y="29044"/>
                      <a:pt x="128437" y="22589"/>
                    </a:cubicBezTo>
                    <a:close/>
                  </a:path>
                </a:pathLst>
              </a:custGeom>
              <a:grpFill/>
              <a:ln w="64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</p:grpSp>
      </p:grpSp>
      <p:pic>
        <p:nvPicPr>
          <p:cNvPr id="42" name="Picture Placeholder 41">
            <a:extLst>
              <a:ext uri="{FF2B5EF4-FFF2-40B4-BE49-F238E27FC236}">
                <a16:creationId xmlns:a16="http://schemas.microsoft.com/office/drawing/2014/main" id="{5BF9C2F0-FF8D-5E40-9546-F2EFF0DAD26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3635"/>
            <a:ext cx="3503851" cy="4834436"/>
          </a:xfrm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48C534-3530-194A-A53B-90E307D369A7}"/>
              </a:ext>
            </a:extLst>
          </p:cNvPr>
          <p:cNvSpPr txBox="1"/>
          <p:nvPr/>
        </p:nvSpPr>
        <p:spPr>
          <a:xfrm>
            <a:off x="4913121" y="2386421"/>
            <a:ext cx="2949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www.maine.gov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/doe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3079DB-AD8F-6B45-9AB2-56311A2FB43B}"/>
              </a:ext>
            </a:extLst>
          </p:cNvPr>
          <p:cNvSpPr txBox="1"/>
          <p:nvPr/>
        </p:nvSpPr>
        <p:spPr>
          <a:xfrm>
            <a:off x="4913121" y="2851952"/>
            <a:ext cx="394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MaineDOEComm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77358C-F07B-A34E-91D9-37B361B98DBF}"/>
              </a:ext>
            </a:extLst>
          </p:cNvPr>
          <p:cNvSpPr txBox="1"/>
          <p:nvPr/>
        </p:nvSpPr>
        <p:spPr>
          <a:xfrm>
            <a:off x="4913121" y="3317483"/>
            <a:ext cx="2949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mainedepted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9A5182-33E2-6841-95D5-3A9760255C1B}"/>
              </a:ext>
            </a:extLst>
          </p:cNvPr>
          <p:cNvSpPr txBox="1"/>
          <p:nvPr/>
        </p:nvSpPr>
        <p:spPr>
          <a:xfrm>
            <a:off x="4913121" y="3782345"/>
            <a:ext cx="2949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mdoenews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9C5FEDF-4986-4F46-ADF7-AA54539AE4C4}"/>
              </a:ext>
            </a:extLst>
          </p:cNvPr>
          <p:cNvSpPr txBox="1"/>
          <p:nvPr/>
        </p:nvSpPr>
        <p:spPr>
          <a:xfrm>
            <a:off x="4913121" y="4207875"/>
            <a:ext cx="4230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@MaineDepartmentofEducation1</a:t>
            </a:r>
          </a:p>
        </p:txBody>
      </p:sp>
    </p:spTree>
    <p:extLst>
      <p:ext uri="{BB962C8B-B14F-4D97-AF65-F5344CB8AC3E}">
        <p14:creationId xmlns:p14="http://schemas.microsoft.com/office/powerpoint/2010/main" val="100889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isty Education">
      <a:dk1>
        <a:sysClr val="windowText" lastClr="000000"/>
      </a:dk1>
      <a:lt1>
        <a:sysClr val="window" lastClr="FFFFFF"/>
      </a:lt1>
      <a:dk2>
        <a:srgbClr val="3F3F3F"/>
      </a:dk2>
      <a:lt2>
        <a:srgbClr val="E7E6E6"/>
      </a:lt2>
      <a:accent1>
        <a:srgbClr val="2F5496"/>
      </a:accent1>
      <a:accent2>
        <a:srgbClr val="FFC000"/>
      </a:accent2>
      <a:accent3>
        <a:srgbClr val="A5A5A5"/>
      </a:accent3>
      <a:accent4>
        <a:srgbClr val="D8D8D8"/>
      </a:accent4>
      <a:accent5>
        <a:srgbClr val="FFFFFF"/>
      </a:accent5>
      <a:accent6>
        <a:srgbClr val="7F7F7F"/>
      </a:accent6>
      <a:hlink>
        <a:srgbClr val="0563C1"/>
      </a:hlink>
      <a:folHlink>
        <a:srgbClr val="954F72"/>
      </a:folHlink>
    </a:clrScheme>
    <a:fontScheme name="Univeristy Education">
      <a:majorFont>
        <a:latin typeface="Merriweather Black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6B4B2C1D126D4F918AFAC9355D1AFB" ma:contentTypeVersion="17" ma:contentTypeDescription="Create a new document." ma:contentTypeScope="" ma:versionID="337e2991b93fc2f45ea850e716bc3e65">
  <xsd:schema xmlns:xsd="http://www.w3.org/2001/XMLSchema" xmlns:xs="http://www.w3.org/2001/XMLSchema" xmlns:p="http://schemas.microsoft.com/office/2006/metadata/properties" xmlns:ns3="d24965fa-280e-4548-9cd9-98ab2cf01588" xmlns:ns4="b3822221-d272-4620-a144-c7bd082e273f" targetNamespace="http://schemas.microsoft.com/office/2006/metadata/properties" ma:root="true" ma:fieldsID="b26a7f2edce66e9955689eeeeb757220" ns3:_="" ns4:_="">
    <xsd:import namespace="d24965fa-280e-4548-9cd9-98ab2cf01588"/>
    <xsd:import namespace="b3822221-d272-4620-a144-c7bd082e27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965fa-280e-4548-9cd9-98ab2cf015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822221-d272-4620-a144-c7bd082e273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24965fa-280e-4548-9cd9-98ab2cf01588" xsi:nil="true"/>
  </documentManagement>
</p:properties>
</file>

<file path=customXml/itemProps1.xml><?xml version="1.0" encoding="utf-8"?>
<ds:datastoreItem xmlns:ds="http://schemas.openxmlformats.org/officeDocument/2006/customXml" ds:itemID="{D35AFF77-5D4A-47AA-AFEF-0956422576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4965fa-280e-4548-9cd9-98ab2cf01588"/>
    <ds:schemaRef ds:uri="b3822221-d272-4620-a144-c7bd082e27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82883C-B188-4263-8537-E15F33F799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AEE19F-4C84-4E3B-9555-0A2319739DAB}">
  <ds:schemaRefs>
    <ds:schemaRef ds:uri="http://schemas.microsoft.com/office/2006/documentManagement/types"/>
    <ds:schemaRef ds:uri="http://schemas.microsoft.com/office/infopath/2007/PartnerControls"/>
    <ds:schemaRef ds:uri="d24965fa-280e-4548-9cd9-98ab2cf0158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3822221-d272-4620-a144-c7bd082e273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6547</TotalTime>
  <Words>366</Words>
  <Application>Microsoft Office PowerPoint</Application>
  <PresentationFormat>On-screen Show (16:9)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Arial</vt:lpstr>
      <vt:lpstr>Calibri</vt:lpstr>
      <vt:lpstr>Calibri Regular</vt:lpstr>
      <vt:lpstr>Montserrat</vt:lpstr>
      <vt:lpstr>Montserrat Bold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Pathfinder</dc:creator>
  <cp:lastModifiedBy>Byras, Leora</cp:lastModifiedBy>
  <cp:revision>66</cp:revision>
  <dcterms:created xsi:type="dcterms:W3CDTF">2021-12-24T08:16:49Z</dcterms:created>
  <dcterms:modified xsi:type="dcterms:W3CDTF">2024-04-09T20:04:22Z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0x010100956B4B2C1D126D4F918AFAC9355D1AFB</vt:lpwstr>
  </property>
</Properties>
</file>